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4.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5.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6.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1" r:id="rId5"/>
    <p:sldMasterId id="2147483719" r:id="rId6"/>
    <p:sldMasterId id="2147483738" r:id="rId7"/>
    <p:sldMasterId id="2147483769" r:id="rId8"/>
    <p:sldMasterId id="2147483800" r:id="rId9"/>
    <p:sldMasterId id="2147483820" r:id="rId10"/>
  </p:sldMasterIdLst>
  <p:notesMasterIdLst>
    <p:notesMasterId r:id="rId47"/>
  </p:notesMasterIdLst>
  <p:sldIdLst>
    <p:sldId id="256" r:id="rId11"/>
    <p:sldId id="533" r:id="rId12"/>
    <p:sldId id="597" r:id="rId13"/>
    <p:sldId id="598" r:id="rId14"/>
    <p:sldId id="599" r:id="rId15"/>
    <p:sldId id="595" r:id="rId16"/>
    <p:sldId id="596" r:id="rId17"/>
    <p:sldId id="288" r:id="rId18"/>
    <p:sldId id="600" r:id="rId19"/>
    <p:sldId id="601" r:id="rId20"/>
    <p:sldId id="602" r:id="rId21"/>
    <p:sldId id="603" r:id="rId22"/>
    <p:sldId id="604" r:id="rId23"/>
    <p:sldId id="605" r:id="rId24"/>
    <p:sldId id="579" r:id="rId25"/>
    <p:sldId id="577" r:id="rId26"/>
    <p:sldId id="606" r:id="rId27"/>
    <p:sldId id="607" r:id="rId28"/>
    <p:sldId id="374" r:id="rId29"/>
    <p:sldId id="300" r:id="rId30"/>
    <p:sldId id="582" r:id="rId31"/>
    <p:sldId id="588" r:id="rId32"/>
    <p:sldId id="608" r:id="rId33"/>
    <p:sldId id="314" r:id="rId34"/>
    <p:sldId id="319" r:id="rId35"/>
    <p:sldId id="581" r:id="rId36"/>
    <p:sldId id="329" r:id="rId37"/>
    <p:sldId id="589" r:id="rId38"/>
    <p:sldId id="594" r:id="rId39"/>
    <p:sldId id="330" r:id="rId40"/>
    <p:sldId id="609" r:id="rId41"/>
    <p:sldId id="610" r:id="rId42"/>
    <p:sldId id="611" r:id="rId43"/>
    <p:sldId id="318" r:id="rId44"/>
    <p:sldId id="612" r:id="rId45"/>
    <p:sldId id="322" r:id="rId4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CF7B86B-1236-45D9-BDB1-2002F89263F3}">
          <p14:sldIdLst>
            <p14:sldId id="256"/>
            <p14:sldId id="533"/>
            <p14:sldId id="597"/>
            <p14:sldId id="598"/>
            <p14:sldId id="599"/>
            <p14:sldId id="595"/>
            <p14:sldId id="596"/>
            <p14:sldId id="288"/>
            <p14:sldId id="600"/>
            <p14:sldId id="601"/>
            <p14:sldId id="602"/>
            <p14:sldId id="603"/>
            <p14:sldId id="604"/>
            <p14:sldId id="605"/>
            <p14:sldId id="579"/>
            <p14:sldId id="577"/>
            <p14:sldId id="606"/>
            <p14:sldId id="607"/>
            <p14:sldId id="374"/>
            <p14:sldId id="300"/>
            <p14:sldId id="582"/>
            <p14:sldId id="588"/>
            <p14:sldId id="608"/>
            <p14:sldId id="314"/>
            <p14:sldId id="319"/>
            <p14:sldId id="581"/>
            <p14:sldId id="329"/>
            <p14:sldId id="589"/>
            <p14:sldId id="594"/>
            <p14:sldId id="330"/>
            <p14:sldId id="609"/>
            <p14:sldId id="610"/>
            <p14:sldId id="611"/>
            <p14:sldId id="318"/>
            <p14:sldId id="612"/>
          </p14:sldIdLst>
        </p14:section>
        <p14:section name="Untitled Section" id="{ADB9BF11-C831-4F75-A136-E96FAD564A21}">
          <p14:sldIdLst>
            <p14:sldId id="32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BBC5"/>
    <a:srgbClr val="176E9E"/>
    <a:srgbClr val="E6E6E6"/>
    <a:srgbClr val="176F9F"/>
    <a:srgbClr val="79CECA"/>
    <a:srgbClr val="75D2CE"/>
    <a:srgbClr val="45A3AF"/>
    <a:srgbClr val="4472C4"/>
    <a:srgbClr val="41A5A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D7D85E-DBFE-4525-BC81-1652362A4841}" v="926" dt="2023-10-17T14:24:33.7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6" autoAdjust="0"/>
    <p:restoredTop sz="70956" autoAdjust="0"/>
  </p:normalViewPr>
  <p:slideViewPr>
    <p:cSldViewPr snapToGrid="0">
      <p:cViewPr varScale="1">
        <p:scale>
          <a:sx n="117" d="100"/>
          <a:sy n="117" d="100"/>
        </p:scale>
        <p:origin x="1832" y="5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2" d="100"/>
          <a:sy n="82" d="100"/>
        </p:scale>
        <p:origin x="3828"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Ehrhart" userId="ad9ce185-54ca-48dc-b387-c08339c9f682" providerId="ADAL" clId="{8CD7D85E-DBFE-4525-BC81-1652362A4841}"/>
    <pc:docChg chg="undo custSel addSld delSld modSld sldOrd modSection">
      <pc:chgData name="Laura Ehrhart" userId="ad9ce185-54ca-48dc-b387-c08339c9f682" providerId="ADAL" clId="{8CD7D85E-DBFE-4525-BC81-1652362A4841}" dt="2023-10-20T15:40:57.084" v="8472" actId="47"/>
      <pc:docMkLst>
        <pc:docMk/>
      </pc:docMkLst>
      <pc:sldChg chg="addSp delSp modSp mod modAnim">
        <pc:chgData name="Laura Ehrhart" userId="ad9ce185-54ca-48dc-b387-c08339c9f682" providerId="ADAL" clId="{8CD7D85E-DBFE-4525-BC81-1652362A4841}" dt="2023-10-17T04:48:02.313" v="503" actId="1076"/>
        <pc:sldMkLst>
          <pc:docMk/>
          <pc:sldMk cId="1866619424" sldId="256"/>
        </pc:sldMkLst>
        <pc:spChg chg="mod">
          <ac:chgData name="Laura Ehrhart" userId="ad9ce185-54ca-48dc-b387-c08339c9f682" providerId="ADAL" clId="{8CD7D85E-DBFE-4525-BC81-1652362A4841}" dt="2023-10-17T04:45:30.407" v="475" actId="1076"/>
          <ac:spMkLst>
            <pc:docMk/>
            <pc:sldMk cId="1866619424" sldId="256"/>
            <ac:spMk id="3" creationId="{00000000-0000-0000-0000-000000000000}"/>
          </ac:spMkLst>
        </pc:spChg>
        <pc:spChg chg="mod">
          <ac:chgData name="Laura Ehrhart" userId="ad9ce185-54ca-48dc-b387-c08339c9f682" providerId="ADAL" clId="{8CD7D85E-DBFE-4525-BC81-1652362A4841}" dt="2023-10-17T04:45:35.831" v="476" actId="207"/>
          <ac:spMkLst>
            <pc:docMk/>
            <pc:sldMk cId="1866619424" sldId="256"/>
            <ac:spMk id="4" creationId="{00000000-0000-0000-0000-000000000000}"/>
          </ac:spMkLst>
        </pc:spChg>
        <pc:spChg chg="add mod">
          <ac:chgData name="Laura Ehrhart" userId="ad9ce185-54ca-48dc-b387-c08339c9f682" providerId="ADAL" clId="{8CD7D85E-DBFE-4525-BC81-1652362A4841}" dt="2023-10-17T04:47:11.198" v="492" actId="14100"/>
          <ac:spMkLst>
            <pc:docMk/>
            <pc:sldMk cId="1866619424" sldId="256"/>
            <ac:spMk id="6" creationId="{564FA1CF-D1F2-2FF8-DE52-96AC06D901F6}"/>
          </ac:spMkLst>
        </pc:spChg>
        <pc:spChg chg="add mod">
          <ac:chgData name="Laura Ehrhart" userId="ad9ce185-54ca-48dc-b387-c08339c9f682" providerId="ADAL" clId="{8CD7D85E-DBFE-4525-BC81-1652362A4841}" dt="2023-10-17T04:47:12.215" v="493" actId="1076"/>
          <ac:spMkLst>
            <pc:docMk/>
            <pc:sldMk cId="1866619424" sldId="256"/>
            <ac:spMk id="8" creationId="{430F2773-7FBB-921D-B519-A7E587882A1D}"/>
          </ac:spMkLst>
        </pc:spChg>
        <pc:spChg chg="add mod">
          <ac:chgData name="Laura Ehrhart" userId="ad9ce185-54ca-48dc-b387-c08339c9f682" providerId="ADAL" clId="{8CD7D85E-DBFE-4525-BC81-1652362A4841}" dt="2023-10-17T04:47:29.485" v="495" actId="207"/>
          <ac:spMkLst>
            <pc:docMk/>
            <pc:sldMk cId="1866619424" sldId="256"/>
            <ac:spMk id="9" creationId="{449DB8C3-C96A-BE92-FEA0-ADBD0BFF80C8}"/>
          </ac:spMkLst>
        </pc:spChg>
        <pc:spChg chg="add mod">
          <ac:chgData name="Laura Ehrhart" userId="ad9ce185-54ca-48dc-b387-c08339c9f682" providerId="ADAL" clId="{8CD7D85E-DBFE-4525-BC81-1652362A4841}" dt="2023-10-17T04:47:41.364" v="497" actId="1076"/>
          <ac:spMkLst>
            <pc:docMk/>
            <pc:sldMk cId="1866619424" sldId="256"/>
            <ac:spMk id="10" creationId="{08E50E15-7069-D06A-BFBA-7BAF8E4A5438}"/>
          </ac:spMkLst>
        </pc:spChg>
        <pc:spChg chg="add mod">
          <ac:chgData name="Laura Ehrhart" userId="ad9ce185-54ca-48dc-b387-c08339c9f682" providerId="ADAL" clId="{8CD7D85E-DBFE-4525-BC81-1652362A4841}" dt="2023-10-17T04:48:02.313" v="503" actId="1076"/>
          <ac:spMkLst>
            <pc:docMk/>
            <pc:sldMk cId="1866619424" sldId="256"/>
            <ac:spMk id="11" creationId="{4B82034F-62A3-6334-1937-A28F39530D32}"/>
          </ac:spMkLst>
        </pc:spChg>
        <pc:spChg chg="mod">
          <ac:chgData name="Laura Ehrhart" userId="ad9ce185-54ca-48dc-b387-c08339c9f682" providerId="ADAL" clId="{8CD7D85E-DBFE-4525-BC81-1652362A4841}" dt="2023-10-17T04:42:43.422" v="413" actId="1076"/>
          <ac:spMkLst>
            <pc:docMk/>
            <pc:sldMk cId="1866619424" sldId="256"/>
            <ac:spMk id="14" creationId="{00000000-0000-0000-0000-000000000000}"/>
          </ac:spMkLst>
        </pc:spChg>
        <pc:spChg chg="mod">
          <ac:chgData name="Laura Ehrhart" userId="ad9ce185-54ca-48dc-b387-c08339c9f682" providerId="ADAL" clId="{8CD7D85E-DBFE-4525-BC81-1652362A4841}" dt="2023-10-17T04:45:24.651" v="473" actId="14100"/>
          <ac:spMkLst>
            <pc:docMk/>
            <pc:sldMk cId="1866619424" sldId="256"/>
            <ac:spMk id="22" creationId="{00000000-0000-0000-0000-000000000000}"/>
          </ac:spMkLst>
        </pc:spChg>
        <pc:picChg chg="add del mod">
          <ac:chgData name="Laura Ehrhart" userId="ad9ce185-54ca-48dc-b387-c08339c9f682" providerId="ADAL" clId="{8CD7D85E-DBFE-4525-BC81-1652362A4841}" dt="2023-10-17T04:46:38.366" v="483" actId="478"/>
          <ac:picMkLst>
            <pc:docMk/>
            <pc:sldMk cId="1866619424" sldId="256"/>
            <ac:picMk id="7" creationId="{FBA31267-AE75-4969-7DFD-3EB48F6A24B7}"/>
          </ac:picMkLst>
        </pc:picChg>
      </pc:sldChg>
      <pc:sldChg chg="modNotesTx">
        <pc:chgData name="Laura Ehrhart" userId="ad9ce185-54ca-48dc-b387-c08339c9f682" providerId="ADAL" clId="{8CD7D85E-DBFE-4525-BC81-1652362A4841}" dt="2023-10-17T05:43:51.798" v="7561" actId="20577"/>
        <pc:sldMkLst>
          <pc:docMk/>
          <pc:sldMk cId="613288997" sldId="288"/>
        </pc:sldMkLst>
      </pc:sldChg>
      <pc:sldChg chg="addSp modSp mod modAnim modNotesTx">
        <pc:chgData name="Laura Ehrhart" userId="ad9ce185-54ca-48dc-b387-c08339c9f682" providerId="ADAL" clId="{8CD7D85E-DBFE-4525-BC81-1652362A4841}" dt="2023-10-17T05:36:39.625" v="7217"/>
        <pc:sldMkLst>
          <pc:docMk/>
          <pc:sldMk cId="417333062" sldId="300"/>
        </pc:sldMkLst>
        <pc:spChg chg="add mod">
          <ac:chgData name="Laura Ehrhart" userId="ad9ce185-54ca-48dc-b387-c08339c9f682" providerId="ADAL" clId="{8CD7D85E-DBFE-4525-BC81-1652362A4841}" dt="2023-10-17T04:21:01.336" v="273" actId="255"/>
          <ac:spMkLst>
            <pc:docMk/>
            <pc:sldMk cId="417333062" sldId="300"/>
            <ac:spMk id="4" creationId="{950E18DA-ADBA-529F-CE7B-B73977B03763}"/>
          </ac:spMkLst>
        </pc:spChg>
        <pc:spChg chg="add mod">
          <ac:chgData name="Laura Ehrhart" userId="ad9ce185-54ca-48dc-b387-c08339c9f682" providerId="ADAL" clId="{8CD7D85E-DBFE-4525-BC81-1652362A4841}" dt="2023-10-17T04:22:06.895" v="282" actId="208"/>
          <ac:spMkLst>
            <pc:docMk/>
            <pc:sldMk cId="417333062" sldId="300"/>
            <ac:spMk id="5" creationId="{4E317BD9-06CC-514B-F862-7021B63763B5}"/>
          </ac:spMkLst>
        </pc:spChg>
        <pc:spChg chg="ord">
          <ac:chgData name="Laura Ehrhart" userId="ad9ce185-54ca-48dc-b387-c08339c9f682" providerId="ADAL" clId="{8CD7D85E-DBFE-4525-BC81-1652362A4841}" dt="2023-10-17T04:21:17.655" v="275" actId="167"/>
          <ac:spMkLst>
            <pc:docMk/>
            <pc:sldMk cId="417333062" sldId="300"/>
            <ac:spMk id="11" creationId="{00000000-0000-0000-0000-000000000000}"/>
          </ac:spMkLst>
        </pc:spChg>
        <pc:spChg chg="mod">
          <ac:chgData name="Laura Ehrhart" userId="ad9ce185-54ca-48dc-b387-c08339c9f682" providerId="ADAL" clId="{8CD7D85E-DBFE-4525-BC81-1652362A4841}" dt="2023-10-17T04:22:18.158" v="283" actId="207"/>
          <ac:spMkLst>
            <pc:docMk/>
            <pc:sldMk cId="417333062" sldId="300"/>
            <ac:spMk id="12" creationId="{00000000-0000-0000-0000-000000000000}"/>
          </ac:spMkLst>
        </pc:spChg>
        <pc:spChg chg="mod">
          <ac:chgData name="Laura Ehrhart" userId="ad9ce185-54ca-48dc-b387-c08339c9f682" providerId="ADAL" clId="{8CD7D85E-DBFE-4525-BC81-1652362A4841}" dt="2023-10-17T04:21:20.919" v="276" actId="1076"/>
          <ac:spMkLst>
            <pc:docMk/>
            <pc:sldMk cId="417333062" sldId="300"/>
            <ac:spMk id="13" creationId="{00000000-0000-0000-0000-000000000000}"/>
          </ac:spMkLst>
        </pc:spChg>
        <pc:spChg chg="mod">
          <ac:chgData name="Laura Ehrhart" userId="ad9ce185-54ca-48dc-b387-c08339c9f682" providerId="ADAL" clId="{8CD7D85E-DBFE-4525-BC81-1652362A4841}" dt="2023-10-17T04:21:23.585" v="277" actId="1076"/>
          <ac:spMkLst>
            <pc:docMk/>
            <pc:sldMk cId="417333062" sldId="300"/>
            <ac:spMk id="15" creationId="{00000000-0000-0000-0000-000000000000}"/>
          </ac:spMkLst>
        </pc:spChg>
      </pc:sldChg>
      <pc:sldChg chg="del">
        <pc:chgData name="Laura Ehrhart" userId="ad9ce185-54ca-48dc-b387-c08339c9f682" providerId="ADAL" clId="{8CD7D85E-DBFE-4525-BC81-1652362A4841}" dt="2023-10-17T03:53:51.493" v="96" actId="47"/>
        <pc:sldMkLst>
          <pc:docMk/>
          <pc:sldMk cId="794214011" sldId="313"/>
        </pc:sldMkLst>
      </pc:sldChg>
      <pc:sldChg chg="modSp mod modNotesTx">
        <pc:chgData name="Laura Ehrhart" userId="ad9ce185-54ca-48dc-b387-c08339c9f682" providerId="ADAL" clId="{8CD7D85E-DBFE-4525-BC81-1652362A4841}" dt="2023-10-17T05:21:36.781" v="5215" actId="20577"/>
        <pc:sldMkLst>
          <pc:docMk/>
          <pc:sldMk cId="504211640" sldId="314"/>
        </pc:sldMkLst>
        <pc:spChg chg="mod">
          <ac:chgData name="Laura Ehrhart" userId="ad9ce185-54ca-48dc-b387-c08339c9f682" providerId="ADAL" clId="{8CD7D85E-DBFE-4525-BC81-1652362A4841}" dt="2023-10-17T04:31:21.089" v="317" actId="207"/>
          <ac:spMkLst>
            <pc:docMk/>
            <pc:sldMk cId="504211640" sldId="314"/>
            <ac:spMk id="5" creationId="{00000000-0000-0000-0000-000000000000}"/>
          </ac:spMkLst>
        </pc:spChg>
        <pc:spChg chg="mod">
          <ac:chgData name="Laura Ehrhart" userId="ad9ce185-54ca-48dc-b387-c08339c9f682" providerId="ADAL" clId="{8CD7D85E-DBFE-4525-BC81-1652362A4841}" dt="2023-10-17T04:31:27.971" v="318" actId="207"/>
          <ac:spMkLst>
            <pc:docMk/>
            <pc:sldMk cId="504211640" sldId="314"/>
            <ac:spMk id="16" creationId="{00000000-0000-0000-0000-000000000000}"/>
          </ac:spMkLst>
        </pc:spChg>
        <pc:spChg chg="mod">
          <ac:chgData name="Laura Ehrhart" userId="ad9ce185-54ca-48dc-b387-c08339c9f682" providerId="ADAL" clId="{8CD7D85E-DBFE-4525-BC81-1652362A4841}" dt="2023-10-17T04:31:00.851" v="316" actId="207"/>
          <ac:spMkLst>
            <pc:docMk/>
            <pc:sldMk cId="504211640" sldId="314"/>
            <ac:spMk id="17" creationId="{EE756D3C-21D2-4040-9810-01F1EB04FA08}"/>
          </ac:spMkLst>
        </pc:spChg>
      </pc:sldChg>
      <pc:sldChg chg="modAnim modNotesTx">
        <pc:chgData name="Laura Ehrhart" userId="ad9ce185-54ca-48dc-b387-c08339c9f682" providerId="ADAL" clId="{8CD7D85E-DBFE-4525-BC81-1652362A4841}" dt="2023-10-17T05:33:51.796" v="7209" actId="20577"/>
        <pc:sldMkLst>
          <pc:docMk/>
          <pc:sldMk cId="3577013960" sldId="318"/>
        </pc:sldMkLst>
      </pc:sldChg>
      <pc:sldChg chg="modNotesTx">
        <pc:chgData name="Laura Ehrhart" userId="ad9ce185-54ca-48dc-b387-c08339c9f682" providerId="ADAL" clId="{8CD7D85E-DBFE-4525-BC81-1652362A4841}" dt="2023-10-17T05:21:53.620" v="5241" actId="20577"/>
        <pc:sldMkLst>
          <pc:docMk/>
          <pc:sldMk cId="1421633096" sldId="319"/>
        </pc:sldMkLst>
      </pc:sldChg>
      <pc:sldChg chg="addSp delSp modSp mod modNotesTx">
        <pc:chgData name="Laura Ehrhart" userId="ad9ce185-54ca-48dc-b387-c08339c9f682" providerId="ADAL" clId="{8CD7D85E-DBFE-4525-BC81-1652362A4841}" dt="2023-10-17T12:22:14.659" v="7712" actId="20577"/>
        <pc:sldMkLst>
          <pc:docMk/>
          <pc:sldMk cId="345734917" sldId="322"/>
        </pc:sldMkLst>
        <pc:spChg chg="add mod">
          <ac:chgData name="Laura Ehrhart" userId="ad9ce185-54ca-48dc-b387-c08339c9f682" providerId="ADAL" clId="{8CD7D85E-DBFE-4525-BC81-1652362A4841}" dt="2023-10-17T03:58:22.903" v="138" actId="113"/>
          <ac:spMkLst>
            <pc:docMk/>
            <pc:sldMk cId="345734917" sldId="322"/>
            <ac:spMk id="7" creationId="{D26CA6E0-4220-8ED3-502D-7662E690E698}"/>
          </ac:spMkLst>
        </pc:spChg>
        <pc:spChg chg="mod">
          <ac:chgData name="Laura Ehrhart" userId="ad9ce185-54ca-48dc-b387-c08339c9f682" providerId="ADAL" clId="{8CD7D85E-DBFE-4525-BC81-1652362A4841}" dt="2023-10-17T03:57:13.772" v="135" actId="14100"/>
          <ac:spMkLst>
            <pc:docMk/>
            <pc:sldMk cId="345734917" sldId="322"/>
            <ac:spMk id="13" creationId="{91C0C756-5690-B422-76C2-10FDA2D081C2}"/>
          </ac:spMkLst>
        </pc:spChg>
        <pc:spChg chg="del mod">
          <ac:chgData name="Laura Ehrhart" userId="ad9ce185-54ca-48dc-b387-c08339c9f682" providerId="ADAL" clId="{8CD7D85E-DBFE-4525-BC81-1652362A4841}" dt="2023-10-17T03:56:15.322" v="125" actId="478"/>
          <ac:spMkLst>
            <pc:docMk/>
            <pc:sldMk cId="345734917" sldId="322"/>
            <ac:spMk id="18" creationId="{C5DE1B8A-CD71-3394-066A-5085C238E19A}"/>
          </ac:spMkLst>
        </pc:spChg>
        <pc:spChg chg="del mod">
          <ac:chgData name="Laura Ehrhart" userId="ad9ce185-54ca-48dc-b387-c08339c9f682" providerId="ADAL" clId="{8CD7D85E-DBFE-4525-BC81-1652362A4841}" dt="2023-10-17T03:56:13.906" v="124" actId="478"/>
          <ac:spMkLst>
            <pc:docMk/>
            <pc:sldMk cId="345734917" sldId="322"/>
            <ac:spMk id="20" creationId="{D21C63A1-C98F-AE67-FB0D-BF2AA9662FAC}"/>
          </ac:spMkLst>
        </pc:spChg>
        <pc:picChg chg="del mod">
          <ac:chgData name="Laura Ehrhart" userId="ad9ce185-54ca-48dc-b387-c08339c9f682" providerId="ADAL" clId="{8CD7D85E-DBFE-4525-BC81-1652362A4841}" dt="2023-10-17T03:57:07.455" v="134" actId="478"/>
          <ac:picMkLst>
            <pc:docMk/>
            <pc:sldMk cId="345734917" sldId="322"/>
            <ac:picMk id="3" creationId="{035C7BE6-F5BC-4172-BEFB-4D034B32A4DC}"/>
          </ac:picMkLst>
        </pc:picChg>
        <pc:picChg chg="mod ord">
          <ac:chgData name="Laura Ehrhart" userId="ad9ce185-54ca-48dc-b387-c08339c9f682" providerId="ADAL" clId="{8CD7D85E-DBFE-4525-BC81-1652362A4841}" dt="2023-10-17T03:55:03.941" v="112" actId="166"/>
          <ac:picMkLst>
            <pc:docMk/>
            <pc:sldMk cId="345734917" sldId="322"/>
            <ac:picMk id="4" creationId="{DBABC6BA-F4C4-70F9-7DFC-121B20B77E35}"/>
          </ac:picMkLst>
        </pc:picChg>
        <pc:picChg chg="add mod">
          <ac:chgData name="Laura Ehrhart" userId="ad9ce185-54ca-48dc-b387-c08339c9f682" providerId="ADAL" clId="{8CD7D85E-DBFE-4525-BC81-1652362A4841}" dt="2023-10-17T03:58:42.669" v="139" actId="14100"/>
          <ac:picMkLst>
            <pc:docMk/>
            <pc:sldMk cId="345734917" sldId="322"/>
            <ac:picMk id="5" creationId="{2A0C2DB1-59E6-93FB-22D9-7A73E2DA6C36}"/>
          </ac:picMkLst>
        </pc:picChg>
        <pc:picChg chg="add mod">
          <ac:chgData name="Laura Ehrhart" userId="ad9ce185-54ca-48dc-b387-c08339c9f682" providerId="ADAL" clId="{8CD7D85E-DBFE-4525-BC81-1652362A4841}" dt="2023-10-17T03:57:05.583" v="133" actId="1076"/>
          <ac:picMkLst>
            <pc:docMk/>
            <pc:sldMk cId="345734917" sldId="322"/>
            <ac:picMk id="6" creationId="{FEDE16AB-8F96-504E-4997-94A0A7134D31}"/>
          </ac:picMkLst>
        </pc:picChg>
        <pc:picChg chg="del">
          <ac:chgData name="Laura Ehrhart" userId="ad9ce185-54ca-48dc-b387-c08339c9f682" providerId="ADAL" clId="{8CD7D85E-DBFE-4525-BC81-1652362A4841}" dt="2023-10-16T16:16:59.356" v="70" actId="478"/>
          <ac:picMkLst>
            <pc:docMk/>
            <pc:sldMk cId="345734917" sldId="322"/>
            <ac:picMk id="14" creationId="{C290650A-E59C-8782-C55E-F7A59F39E962}"/>
          </ac:picMkLst>
        </pc:picChg>
      </pc:sldChg>
      <pc:sldChg chg="modNotesTx">
        <pc:chgData name="Laura Ehrhart" userId="ad9ce185-54ca-48dc-b387-c08339c9f682" providerId="ADAL" clId="{8CD7D85E-DBFE-4525-BC81-1652362A4841}" dt="2023-10-17T05:23:20.513" v="5524" actId="20577"/>
        <pc:sldMkLst>
          <pc:docMk/>
          <pc:sldMk cId="3564013231" sldId="329"/>
        </pc:sldMkLst>
      </pc:sldChg>
      <pc:sldChg chg="modSp mod modAnim modNotesTx">
        <pc:chgData name="Laura Ehrhart" userId="ad9ce185-54ca-48dc-b387-c08339c9f682" providerId="ADAL" clId="{8CD7D85E-DBFE-4525-BC81-1652362A4841}" dt="2023-10-17T05:28:13.621" v="6632" actId="20577"/>
        <pc:sldMkLst>
          <pc:docMk/>
          <pc:sldMk cId="89550418" sldId="330"/>
        </pc:sldMkLst>
        <pc:spChg chg="mod">
          <ac:chgData name="Laura Ehrhart" userId="ad9ce185-54ca-48dc-b387-c08339c9f682" providerId="ADAL" clId="{8CD7D85E-DBFE-4525-BC81-1652362A4841}" dt="2023-10-17T04:35:14.737" v="356" actId="1076"/>
          <ac:spMkLst>
            <pc:docMk/>
            <pc:sldMk cId="89550418" sldId="330"/>
            <ac:spMk id="6" creationId="{AD97C10B-B8D4-4FFF-16B8-30778EB7C697}"/>
          </ac:spMkLst>
        </pc:spChg>
        <pc:spChg chg="mod">
          <ac:chgData name="Laura Ehrhart" userId="ad9ce185-54ca-48dc-b387-c08339c9f682" providerId="ADAL" clId="{8CD7D85E-DBFE-4525-BC81-1652362A4841}" dt="2023-10-17T04:35:11.199" v="355" actId="1076"/>
          <ac:spMkLst>
            <pc:docMk/>
            <pc:sldMk cId="89550418" sldId="330"/>
            <ac:spMk id="7" creationId="{049C3D50-FA46-FE1C-8B37-A5B2887C0A40}"/>
          </ac:spMkLst>
        </pc:spChg>
        <pc:spChg chg="mod">
          <ac:chgData name="Laura Ehrhart" userId="ad9ce185-54ca-48dc-b387-c08339c9f682" providerId="ADAL" clId="{8CD7D85E-DBFE-4525-BC81-1652362A4841}" dt="2023-10-17T04:35:07.333" v="354" actId="1076"/>
          <ac:spMkLst>
            <pc:docMk/>
            <pc:sldMk cId="89550418" sldId="330"/>
            <ac:spMk id="9" creationId="{E58A6327-1D6A-7137-5484-7DF00840A142}"/>
          </ac:spMkLst>
        </pc:spChg>
        <pc:spChg chg="mod">
          <ac:chgData name="Laura Ehrhart" userId="ad9ce185-54ca-48dc-b387-c08339c9f682" providerId="ADAL" clId="{8CD7D85E-DBFE-4525-BC81-1652362A4841}" dt="2023-10-17T04:35:05.249" v="353" actId="1076"/>
          <ac:spMkLst>
            <pc:docMk/>
            <pc:sldMk cId="89550418" sldId="330"/>
            <ac:spMk id="18" creationId="{00000000-0000-0000-0000-000000000000}"/>
          </ac:spMkLst>
        </pc:spChg>
      </pc:sldChg>
      <pc:sldChg chg="del modAnim">
        <pc:chgData name="Laura Ehrhart" userId="ad9ce185-54ca-48dc-b387-c08339c9f682" providerId="ADAL" clId="{8CD7D85E-DBFE-4525-BC81-1652362A4841}" dt="2023-10-17T03:53:14.260" v="93" actId="47"/>
        <pc:sldMkLst>
          <pc:docMk/>
          <pc:sldMk cId="1029848314" sldId="355"/>
        </pc:sldMkLst>
      </pc:sldChg>
      <pc:sldChg chg="del">
        <pc:chgData name="Laura Ehrhart" userId="ad9ce185-54ca-48dc-b387-c08339c9f682" providerId="ADAL" clId="{8CD7D85E-DBFE-4525-BC81-1652362A4841}" dt="2023-10-17T03:50:58.230" v="82" actId="47"/>
        <pc:sldMkLst>
          <pc:docMk/>
          <pc:sldMk cId="2907029944" sldId="371"/>
        </pc:sldMkLst>
      </pc:sldChg>
      <pc:sldChg chg="modAnim">
        <pc:chgData name="Laura Ehrhart" userId="ad9ce185-54ca-48dc-b387-c08339c9f682" providerId="ADAL" clId="{8CD7D85E-DBFE-4525-BC81-1652362A4841}" dt="2023-10-17T05:37:58.873" v="7220"/>
        <pc:sldMkLst>
          <pc:docMk/>
          <pc:sldMk cId="1450810428" sldId="374"/>
        </pc:sldMkLst>
      </pc:sldChg>
      <pc:sldChg chg="del modAnim">
        <pc:chgData name="Laura Ehrhart" userId="ad9ce185-54ca-48dc-b387-c08339c9f682" providerId="ADAL" clId="{8CD7D85E-DBFE-4525-BC81-1652362A4841}" dt="2023-10-17T03:52:33.045" v="91" actId="47"/>
        <pc:sldMkLst>
          <pc:docMk/>
          <pc:sldMk cId="1394573159" sldId="378"/>
        </pc:sldMkLst>
      </pc:sldChg>
      <pc:sldChg chg="del">
        <pc:chgData name="Laura Ehrhart" userId="ad9ce185-54ca-48dc-b387-c08339c9f682" providerId="ADAL" clId="{8CD7D85E-DBFE-4525-BC81-1652362A4841}" dt="2023-10-17T03:53:42.193" v="95" actId="47"/>
        <pc:sldMkLst>
          <pc:docMk/>
          <pc:sldMk cId="4211369747" sldId="389"/>
        </pc:sldMkLst>
      </pc:sldChg>
      <pc:sldChg chg="del">
        <pc:chgData name="Laura Ehrhart" userId="ad9ce185-54ca-48dc-b387-c08339c9f682" providerId="ADAL" clId="{8CD7D85E-DBFE-4525-BC81-1652362A4841}" dt="2023-10-17T03:51:10.263" v="83" actId="47"/>
        <pc:sldMkLst>
          <pc:docMk/>
          <pc:sldMk cId="383545053" sldId="392"/>
        </pc:sldMkLst>
      </pc:sldChg>
      <pc:sldChg chg="del modAnim">
        <pc:chgData name="Laura Ehrhart" userId="ad9ce185-54ca-48dc-b387-c08339c9f682" providerId="ADAL" clId="{8CD7D85E-DBFE-4525-BC81-1652362A4841}" dt="2023-10-17T03:54:00.760" v="97" actId="47"/>
        <pc:sldMkLst>
          <pc:docMk/>
          <pc:sldMk cId="3879556680" sldId="393"/>
        </pc:sldMkLst>
      </pc:sldChg>
      <pc:sldChg chg="del">
        <pc:chgData name="Laura Ehrhart" userId="ad9ce185-54ca-48dc-b387-c08339c9f682" providerId="ADAL" clId="{8CD7D85E-DBFE-4525-BC81-1652362A4841}" dt="2023-10-17T03:52:22.962" v="90" actId="47"/>
        <pc:sldMkLst>
          <pc:docMk/>
          <pc:sldMk cId="2971546720" sldId="489"/>
        </pc:sldMkLst>
      </pc:sldChg>
      <pc:sldChg chg="del">
        <pc:chgData name="Laura Ehrhart" userId="ad9ce185-54ca-48dc-b387-c08339c9f682" providerId="ADAL" clId="{8CD7D85E-DBFE-4525-BC81-1652362A4841}" dt="2023-10-17T05:02:24.416" v="2168" actId="2696"/>
        <pc:sldMkLst>
          <pc:docMk/>
          <pc:sldMk cId="2329542435" sldId="493"/>
        </pc:sldMkLst>
      </pc:sldChg>
      <pc:sldChg chg="del">
        <pc:chgData name="Laura Ehrhart" userId="ad9ce185-54ca-48dc-b387-c08339c9f682" providerId="ADAL" clId="{8CD7D85E-DBFE-4525-BC81-1652362A4841}" dt="2023-10-17T03:54:13.080" v="98" actId="47"/>
        <pc:sldMkLst>
          <pc:docMk/>
          <pc:sldMk cId="851302684" sldId="522"/>
        </pc:sldMkLst>
      </pc:sldChg>
      <pc:sldChg chg="del">
        <pc:chgData name="Laura Ehrhart" userId="ad9ce185-54ca-48dc-b387-c08339c9f682" providerId="ADAL" clId="{8CD7D85E-DBFE-4525-BC81-1652362A4841}" dt="2023-10-17T03:53:29.043" v="94" actId="47"/>
        <pc:sldMkLst>
          <pc:docMk/>
          <pc:sldMk cId="973029394" sldId="526"/>
        </pc:sldMkLst>
      </pc:sldChg>
      <pc:sldChg chg="del">
        <pc:chgData name="Laura Ehrhart" userId="ad9ce185-54ca-48dc-b387-c08339c9f682" providerId="ADAL" clId="{8CD7D85E-DBFE-4525-BC81-1652362A4841}" dt="2023-10-17T03:53:29.043" v="94" actId="47"/>
        <pc:sldMkLst>
          <pc:docMk/>
          <pc:sldMk cId="87214378" sldId="527"/>
        </pc:sldMkLst>
      </pc:sldChg>
      <pc:sldChg chg="del">
        <pc:chgData name="Laura Ehrhart" userId="ad9ce185-54ca-48dc-b387-c08339c9f682" providerId="ADAL" clId="{8CD7D85E-DBFE-4525-BC81-1652362A4841}" dt="2023-10-17T03:53:29.043" v="94" actId="47"/>
        <pc:sldMkLst>
          <pc:docMk/>
          <pc:sldMk cId="1602217408" sldId="528"/>
        </pc:sldMkLst>
      </pc:sldChg>
      <pc:sldChg chg="modNotesTx">
        <pc:chgData name="Laura Ehrhart" userId="ad9ce185-54ca-48dc-b387-c08339c9f682" providerId="ADAL" clId="{8CD7D85E-DBFE-4525-BC81-1652362A4841}" dt="2023-10-17T12:25:05.467" v="8057" actId="20577"/>
        <pc:sldMkLst>
          <pc:docMk/>
          <pc:sldMk cId="142054882" sldId="533"/>
        </pc:sldMkLst>
      </pc:sldChg>
      <pc:sldChg chg="del">
        <pc:chgData name="Laura Ehrhart" userId="ad9ce185-54ca-48dc-b387-c08339c9f682" providerId="ADAL" clId="{8CD7D85E-DBFE-4525-BC81-1652362A4841}" dt="2023-10-17T03:51:22.889" v="84" actId="47"/>
        <pc:sldMkLst>
          <pc:docMk/>
          <pc:sldMk cId="1665722856" sldId="561"/>
        </pc:sldMkLst>
      </pc:sldChg>
      <pc:sldChg chg="del">
        <pc:chgData name="Laura Ehrhart" userId="ad9ce185-54ca-48dc-b387-c08339c9f682" providerId="ADAL" clId="{8CD7D85E-DBFE-4525-BC81-1652362A4841}" dt="2023-10-17T03:51:46.763" v="86" actId="47"/>
        <pc:sldMkLst>
          <pc:docMk/>
          <pc:sldMk cId="2121431540" sldId="565"/>
        </pc:sldMkLst>
      </pc:sldChg>
      <pc:sldChg chg="del">
        <pc:chgData name="Laura Ehrhart" userId="ad9ce185-54ca-48dc-b387-c08339c9f682" providerId="ADAL" clId="{8CD7D85E-DBFE-4525-BC81-1652362A4841}" dt="2023-10-17T03:51:55.546" v="87" actId="47"/>
        <pc:sldMkLst>
          <pc:docMk/>
          <pc:sldMk cId="896090449" sldId="566"/>
        </pc:sldMkLst>
      </pc:sldChg>
      <pc:sldChg chg="del">
        <pc:chgData name="Laura Ehrhart" userId="ad9ce185-54ca-48dc-b387-c08339c9f682" providerId="ADAL" clId="{8CD7D85E-DBFE-4525-BC81-1652362A4841}" dt="2023-10-17T03:52:05.653" v="88" actId="47"/>
        <pc:sldMkLst>
          <pc:docMk/>
          <pc:sldMk cId="431229737" sldId="567"/>
        </pc:sldMkLst>
      </pc:sldChg>
      <pc:sldChg chg="del">
        <pc:chgData name="Laura Ehrhart" userId="ad9ce185-54ca-48dc-b387-c08339c9f682" providerId="ADAL" clId="{8CD7D85E-DBFE-4525-BC81-1652362A4841}" dt="2023-10-17T03:52:47.652" v="92" actId="47"/>
        <pc:sldMkLst>
          <pc:docMk/>
          <pc:sldMk cId="579955511" sldId="569"/>
        </pc:sldMkLst>
      </pc:sldChg>
      <pc:sldChg chg="del">
        <pc:chgData name="Laura Ehrhart" userId="ad9ce185-54ca-48dc-b387-c08339c9f682" providerId="ADAL" clId="{8CD7D85E-DBFE-4525-BC81-1652362A4841}" dt="2023-10-17T03:51:37.479" v="85" actId="47"/>
        <pc:sldMkLst>
          <pc:docMk/>
          <pc:sldMk cId="1244237075" sldId="571"/>
        </pc:sldMkLst>
      </pc:sldChg>
      <pc:sldChg chg="modSp mod">
        <pc:chgData name="Laura Ehrhart" userId="ad9ce185-54ca-48dc-b387-c08339c9f682" providerId="ADAL" clId="{8CD7D85E-DBFE-4525-BC81-1652362A4841}" dt="2023-10-17T14:24:40.788" v="8470" actId="20577"/>
        <pc:sldMkLst>
          <pc:docMk/>
          <pc:sldMk cId="552822889" sldId="577"/>
        </pc:sldMkLst>
        <pc:spChg chg="mod">
          <ac:chgData name="Laura Ehrhart" userId="ad9ce185-54ca-48dc-b387-c08339c9f682" providerId="ADAL" clId="{8CD7D85E-DBFE-4525-BC81-1652362A4841}" dt="2023-10-17T14:24:40.788" v="8470" actId="20577"/>
          <ac:spMkLst>
            <pc:docMk/>
            <pc:sldMk cId="552822889" sldId="577"/>
            <ac:spMk id="54" creationId="{AF171564-077F-DCBC-B20A-4485FF63891C}"/>
          </ac:spMkLst>
        </pc:spChg>
      </pc:sldChg>
      <pc:sldChg chg="modSp mod">
        <pc:chgData name="Laura Ehrhart" userId="ad9ce185-54ca-48dc-b387-c08339c9f682" providerId="ADAL" clId="{8CD7D85E-DBFE-4525-BC81-1652362A4841}" dt="2023-10-17T05:01:47.309" v="2167" actId="207"/>
        <pc:sldMkLst>
          <pc:docMk/>
          <pc:sldMk cId="1332052368" sldId="579"/>
        </pc:sldMkLst>
        <pc:spChg chg="mod">
          <ac:chgData name="Laura Ehrhart" userId="ad9ce185-54ca-48dc-b387-c08339c9f682" providerId="ADAL" clId="{8CD7D85E-DBFE-4525-BC81-1652362A4841}" dt="2023-10-17T05:01:47.309" v="2167" actId="207"/>
          <ac:spMkLst>
            <pc:docMk/>
            <pc:sldMk cId="1332052368" sldId="579"/>
            <ac:spMk id="8" creationId="{701AC627-C34B-265C-8C45-3BB00BAFACB3}"/>
          </ac:spMkLst>
        </pc:spChg>
        <pc:spChg chg="mod">
          <ac:chgData name="Laura Ehrhart" userId="ad9ce185-54ca-48dc-b387-c08339c9f682" providerId="ADAL" clId="{8CD7D85E-DBFE-4525-BC81-1652362A4841}" dt="2023-10-17T05:01:35.467" v="2166" actId="2085"/>
          <ac:spMkLst>
            <pc:docMk/>
            <pc:sldMk cId="1332052368" sldId="579"/>
            <ac:spMk id="9" creationId="{A90DC591-B738-983D-209D-5178A0F203A0}"/>
          </ac:spMkLst>
        </pc:spChg>
      </pc:sldChg>
      <pc:sldChg chg="addSp delSp modSp mod modAnim modNotesTx">
        <pc:chgData name="Laura Ehrhart" userId="ad9ce185-54ca-48dc-b387-c08339c9f682" providerId="ADAL" clId="{8CD7D85E-DBFE-4525-BC81-1652362A4841}" dt="2023-10-17T05:22:33.246" v="5368" actId="20577"/>
        <pc:sldMkLst>
          <pc:docMk/>
          <pc:sldMk cId="3752917510" sldId="581"/>
        </pc:sldMkLst>
        <pc:spChg chg="mod">
          <ac:chgData name="Laura Ehrhart" userId="ad9ce185-54ca-48dc-b387-c08339c9f682" providerId="ADAL" clId="{8CD7D85E-DBFE-4525-BC81-1652362A4841}" dt="2023-10-16T16:12:25.182" v="69" actId="1076"/>
          <ac:spMkLst>
            <pc:docMk/>
            <pc:sldMk cId="3752917510" sldId="581"/>
            <ac:spMk id="4" creationId="{4A16B700-92D0-BF95-85BD-A9E491C76DF4}"/>
          </ac:spMkLst>
        </pc:spChg>
        <pc:picChg chg="add del mod">
          <ac:chgData name="Laura Ehrhart" userId="ad9ce185-54ca-48dc-b387-c08339c9f682" providerId="ADAL" clId="{8CD7D85E-DBFE-4525-BC81-1652362A4841}" dt="2023-10-16T15:55:57.172" v="5" actId="478"/>
          <ac:picMkLst>
            <pc:docMk/>
            <pc:sldMk cId="3752917510" sldId="581"/>
            <ac:picMk id="5" creationId="{B8404848-85B3-AF58-DE95-E6240A63DCE8}"/>
          </ac:picMkLst>
        </pc:picChg>
        <pc:picChg chg="add del mod">
          <ac:chgData name="Laura Ehrhart" userId="ad9ce185-54ca-48dc-b387-c08339c9f682" providerId="ADAL" clId="{8CD7D85E-DBFE-4525-BC81-1652362A4841}" dt="2023-10-16T16:12:02.246" v="64" actId="931"/>
          <ac:picMkLst>
            <pc:docMk/>
            <pc:sldMk cId="3752917510" sldId="581"/>
            <ac:picMk id="10" creationId="{2BC7EB0D-9B10-1050-2F4B-1EEBCD58A985}"/>
          </ac:picMkLst>
        </pc:picChg>
        <pc:picChg chg="add mod">
          <ac:chgData name="Laura Ehrhart" userId="ad9ce185-54ca-48dc-b387-c08339c9f682" providerId="ADAL" clId="{8CD7D85E-DBFE-4525-BC81-1652362A4841}" dt="2023-10-17T04:33:13.602" v="327" actId="1076"/>
          <ac:picMkLst>
            <pc:docMk/>
            <pc:sldMk cId="3752917510" sldId="581"/>
            <ac:picMk id="14" creationId="{FEEE5A5C-38C4-24AF-B303-1B025ED8BA17}"/>
          </ac:picMkLst>
        </pc:picChg>
      </pc:sldChg>
      <pc:sldChg chg="modAnim modNotesTx">
        <pc:chgData name="Laura Ehrhart" userId="ad9ce185-54ca-48dc-b387-c08339c9f682" providerId="ADAL" clId="{8CD7D85E-DBFE-4525-BC81-1652362A4841}" dt="2023-10-17T05:20:22.349" v="5036" actId="20577"/>
        <pc:sldMkLst>
          <pc:docMk/>
          <pc:sldMk cId="244671429" sldId="582"/>
        </pc:sldMkLst>
      </pc:sldChg>
      <pc:sldChg chg="modSp del mod">
        <pc:chgData name="Laura Ehrhart" userId="ad9ce185-54ca-48dc-b387-c08339c9f682" providerId="ADAL" clId="{8CD7D85E-DBFE-4525-BC81-1652362A4841}" dt="2023-10-17T04:22:33.936" v="284" actId="47"/>
        <pc:sldMkLst>
          <pc:docMk/>
          <pc:sldMk cId="4209306727" sldId="583"/>
        </pc:sldMkLst>
        <pc:spChg chg="mod">
          <ac:chgData name="Laura Ehrhart" userId="ad9ce185-54ca-48dc-b387-c08339c9f682" providerId="ADAL" clId="{8CD7D85E-DBFE-4525-BC81-1652362A4841}" dt="2023-10-17T04:19:10.483" v="217" actId="14861"/>
          <ac:spMkLst>
            <pc:docMk/>
            <pc:sldMk cId="4209306727" sldId="583"/>
            <ac:spMk id="13" creationId="{00000000-0000-0000-0000-000000000000}"/>
          </ac:spMkLst>
        </pc:spChg>
      </pc:sldChg>
      <pc:sldChg chg="del ord">
        <pc:chgData name="Laura Ehrhart" userId="ad9ce185-54ca-48dc-b387-c08339c9f682" providerId="ADAL" clId="{8CD7D85E-DBFE-4525-BC81-1652362A4841}" dt="2023-10-20T15:40:57.084" v="8472" actId="47"/>
        <pc:sldMkLst>
          <pc:docMk/>
          <pc:sldMk cId="2382873911" sldId="584"/>
        </pc:sldMkLst>
      </pc:sldChg>
      <pc:sldChg chg="del">
        <pc:chgData name="Laura Ehrhart" userId="ad9ce185-54ca-48dc-b387-c08339c9f682" providerId="ADAL" clId="{8CD7D85E-DBFE-4525-BC81-1652362A4841}" dt="2023-10-20T15:40:48.868" v="8471" actId="47"/>
        <pc:sldMkLst>
          <pc:docMk/>
          <pc:sldMk cId="226928866" sldId="586"/>
        </pc:sldMkLst>
      </pc:sldChg>
      <pc:sldChg chg="modAnim">
        <pc:chgData name="Laura Ehrhart" userId="ad9ce185-54ca-48dc-b387-c08339c9f682" providerId="ADAL" clId="{8CD7D85E-DBFE-4525-BC81-1652362A4841}" dt="2023-10-17T04:28:36.075" v="303"/>
        <pc:sldMkLst>
          <pc:docMk/>
          <pc:sldMk cId="1141325951" sldId="588"/>
        </pc:sldMkLst>
      </pc:sldChg>
      <pc:sldChg chg="modSp mod modNotesTx">
        <pc:chgData name="Laura Ehrhart" userId="ad9ce185-54ca-48dc-b387-c08339c9f682" providerId="ADAL" clId="{8CD7D85E-DBFE-4525-BC81-1652362A4841}" dt="2023-10-17T05:26:27.774" v="6238" actId="20577"/>
        <pc:sldMkLst>
          <pc:docMk/>
          <pc:sldMk cId="1911042234" sldId="589"/>
        </pc:sldMkLst>
        <pc:picChg chg="mod">
          <ac:chgData name="Laura Ehrhart" userId="ad9ce185-54ca-48dc-b387-c08339c9f682" providerId="ADAL" clId="{8CD7D85E-DBFE-4525-BC81-1652362A4841}" dt="2023-10-17T05:24:46.400" v="5784" actId="1076"/>
          <ac:picMkLst>
            <pc:docMk/>
            <pc:sldMk cId="1911042234" sldId="589"/>
            <ac:picMk id="19" creationId="{5975752E-616F-16E0-B102-AD2C73B772A1}"/>
          </ac:picMkLst>
        </pc:picChg>
      </pc:sldChg>
      <pc:sldChg chg="del">
        <pc:chgData name="Laura Ehrhart" userId="ad9ce185-54ca-48dc-b387-c08339c9f682" providerId="ADAL" clId="{8CD7D85E-DBFE-4525-BC81-1652362A4841}" dt="2023-10-17T03:52:13.690" v="89" actId="47"/>
        <pc:sldMkLst>
          <pc:docMk/>
          <pc:sldMk cId="3236959130" sldId="592"/>
        </pc:sldMkLst>
      </pc:sldChg>
      <pc:sldChg chg="modAnim modNotesTx">
        <pc:chgData name="Laura Ehrhart" userId="ad9ce185-54ca-48dc-b387-c08339c9f682" providerId="ADAL" clId="{8CD7D85E-DBFE-4525-BC81-1652362A4841}" dt="2023-10-17T05:27:28.439" v="6443" actId="20577"/>
        <pc:sldMkLst>
          <pc:docMk/>
          <pc:sldMk cId="657887177" sldId="594"/>
        </pc:sldMkLst>
      </pc:sldChg>
      <pc:sldChg chg="addSp delSp modSp new mod modNotesTx">
        <pc:chgData name="Laura Ehrhart" userId="ad9ce185-54ca-48dc-b387-c08339c9f682" providerId="ADAL" clId="{8CD7D85E-DBFE-4525-BC81-1652362A4841}" dt="2023-10-17T05:42:10.501" v="7329" actId="33524"/>
        <pc:sldMkLst>
          <pc:docMk/>
          <pc:sldMk cId="69671208" sldId="595"/>
        </pc:sldMkLst>
        <pc:spChg chg="del">
          <ac:chgData name="Laura Ehrhart" userId="ad9ce185-54ca-48dc-b387-c08339c9f682" providerId="ADAL" clId="{8CD7D85E-DBFE-4525-BC81-1652362A4841}" dt="2023-10-16T15:57:13.940" v="6" actId="478"/>
          <ac:spMkLst>
            <pc:docMk/>
            <pc:sldMk cId="69671208" sldId="595"/>
            <ac:spMk id="2" creationId="{84D12239-D960-6F74-9706-E3D5F6590798}"/>
          </ac:spMkLst>
        </pc:spChg>
        <pc:spChg chg="add mod">
          <ac:chgData name="Laura Ehrhart" userId="ad9ce185-54ca-48dc-b387-c08339c9f682" providerId="ADAL" clId="{8CD7D85E-DBFE-4525-BC81-1652362A4841}" dt="2023-10-16T16:00:06.832" v="52" actId="2711"/>
          <ac:spMkLst>
            <pc:docMk/>
            <pc:sldMk cId="69671208" sldId="595"/>
            <ac:spMk id="3" creationId="{122B0290-B422-81F0-D6C8-FC30AE0B6E78}"/>
          </ac:spMkLst>
        </pc:spChg>
        <pc:picChg chg="add mod">
          <ac:chgData name="Laura Ehrhart" userId="ad9ce185-54ca-48dc-b387-c08339c9f682" providerId="ADAL" clId="{8CD7D85E-DBFE-4525-BC81-1652362A4841}" dt="2023-10-16T16:00:14.916" v="53" actId="1076"/>
          <ac:picMkLst>
            <pc:docMk/>
            <pc:sldMk cId="69671208" sldId="595"/>
            <ac:picMk id="1026" creationId="{1EC8E6D2-A117-AD7D-9D6A-AB2A0801C846}"/>
          </ac:picMkLst>
        </pc:picChg>
      </pc:sldChg>
      <pc:sldChg chg="addSp delSp modSp new mod modNotesTx">
        <pc:chgData name="Laura Ehrhart" userId="ad9ce185-54ca-48dc-b387-c08339c9f682" providerId="ADAL" clId="{8CD7D85E-DBFE-4525-BC81-1652362A4841}" dt="2023-10-17T12:33:17.309" v="8377" actId="20577"/>
        <pc:sldMkLst>
          <pc:docMk/>
          <pc:sldMk cId="164972453" sldId="596"/>
        </pc:sldMkLst>
        <pc:spChg chg="del">
          <ac:chgData name="Laura Ehrhart" userId="ad9ce185-54ca-48dc-b387-c08339c9f682" providerId="ADAL" clId="{8CD7D85E-DBFE-4525-BC81-1652362A4841}" dt="2023-10-16T16:00:24.565" v="54" actId="478"/>
          <ac:spMkLst>
            <pc:docMk/>
            <pc:sldMk cId="164972453" sldId="596"/>
            <ac:spMk id="2" creationId="{58C04064-427B-7404-1C48-B5A6CB50FEB6}"/>
          </ac:spMkLst>
        </pc:spChg>
        <pc:picChg chg="add mod">
          <ac:chgData name="Laura Ehrhart" userId="ad9ce185-54ca-48dc-b387-c08339c9f682" providerId="ADAL" clId="{8CD7D85E-DBFE-4525-BC81-1652362A4841}" dt="2023-10-16T16:19:48.318" v="78" actId="1076"/>
          <ac:picMkLst>
            <pc:docMk/>
            <pc:sldMk cId="164972453" sldId="596"/>
            <ac:picMk id="4" creationId="{F8BBEF8A-C3CD-DE8D-88DA-3A74AC538C3A}"/>
          </ac:picMkLst>
        </pc:picChg>
        <pc:picChg chg="add del mod">
          <ac:chgData name="Laura Ehrhart" userId="ad9ce185-54ca-48dc-b387-c08339c9f682" providerId="ADAL" clId="{8CD7D85E-DBFE-4525-BC81-1652362A4841}" dt="2023-10-16T16:02:35.079" v="58" actId="478"/>
          <ac:picMkLst>
            <pc:docMk/>
            <pc:sldMk cId="164972453" sldId="596"/>
            <ac:picMk id="2050" creationId="{E70237FD-CB75-FF8B-325C-1EACB5BD77FA}"/>
          </ac:picMkLst>
        </pc:picChg>
      </pc:sldChg>
      <pc:sldChg chg="modSp mod modNotesTx">
        <pc:chgData name="Laura Ehrhart" userId="ad9ce185-54ca-48dc-b387-c08339c9f682" providerId="ADAL" clId="{8CD7D85E-DBFE-4525-BC81-1652362A4841}" dt="2023-10-17T12:29:27.331" v="8161" actId="1076"/>
        <pc:sldMkLst>
          <pc:docMk/>
          <pc:sldMk cId="826106249" sldId="597"/>
        </pc:sldMkLst>
        <pc:spChg chg="mod">
          <ac:chgData name="Laura Ehrhart" userId="ad9ce185-54ca-48dc-b387-c08339c9f682" providerId="ADAL" clId="{8CD7D85E-DBFE-4525-BC81-1652362A4841}" dt="2023-10-17T12:29:27.331" v="8161" actId="1076"/>
          <ac:spMkLst>
            <pc:docMk/>
            <pc:sldMk cId="826106249" sldId="597"/>
            <ac:spMk id="14" creationId="{4E032102-183F-3E41-37DD-0AC16F41A307}"/>
          </ac:spMkLst>
        </pc:spChg>
      </pc:sldChg>
      <pc:sldChg chg="modNotesTx">
        <pc:chgData name="Laura Ehrhart" userId="ad9ce185-54ca-48dc-b387-c08339c9f682" providerId="ADAL" clId="{8CD7D85E-DBFE-4525-BC81-1652362A4841}" dt="2023-10-17T04:48:55.462" v="614" actId="20577"/>
        <pc:sldMkLst>
          <pc:docMk/>
          <pc:sldMk cId="265864316" sldId="599"/>
        </pc:sldMkLst>
      </pc:sldChg>
      <pc:sldChg chg="modNotesTx">
        <pc:chgData name="Laura Ehrhart" userId="ad9ce185-54ca-48dc-b387-c08339c9f682" providerId="ADAL" clId="{8CD7D85E-DBFE-4525-BC81-1652362A4841}" dt="2023-10-17T04:59:14.547" v="2155" actId="20577"/>
        <pc:sldMkLst>
          <pc:docMk/>
          <pc:sldMk cId="2308203724" sldId="600"/>
        </pc:sldMkLst>
      </pc:sldChg>
      <pc:sldChg chg="modSp mod">
        <pc:chgData name="Laura Ehrhart" userId="ad9ce185-54ca-48dc-b387-c08339c9f682" providerId="ADAL" clId="{8CD7D85E-DBFE-4525-BC81-1652362A4841}" dt="2023-10-17T05:00:12.913" v="2164" actId="20577"/>
        <pc:sldMkLst>
          <pc:docMk/>
          <pc:sldMk cId="3496443340" sldId="601"/>
        </pc:sldMkLst>
        <pc:spChg chg="mod">
          <ac:chgData name="Laura Ehrhart" userId="ad9ce185-54ca-48dc-b387-c08339c9f682" providerId="ADAL" clId="{8CD7D85E-DBFE-4525-BC81-1652362A4841}" dt="2023-10-17T05:00:12.913" v="2164" actId="20577"/>
          <ac:spMkLst>
            <pc:docMk/>
            <pc:sldMk cId="3496443340" sldId="601"/>
            <ac:spMk id="21" creationId="{02289B9D-1C66-8D72-A497-9D74757417D5}"/>
          </ac:spMkLst>
        </pc:spChg>
      </pc:sldChg>
      <pc:sldChg chg="modAnim modNotesTx">
        <pc:chgData name="Laura Ehrhart" userId="ad9ce185-54ca-48dc-b387-c08339c9f682" providerId="ADAL" clId="{8CD7D85E-DBFE-4525-BC81-1652362A4841}" dt="2023-10-17T12:23:03.409" v="7713"/>
        <pc:sldMkLst>
          <pc:docMk/>
          <pc:sldMk cId="2152675061" sldId="605"/>
        </pc:sldMkLst>
      </pc:sldChg>
      <pc:sldChg chg="modNotesTx">
        <pc:chgData name="Laura Ehrhart" userId="ad9ce185-54ca-48dc-b387-c08339c9f682" providerId="ADAL" clId="{8CD7D85E-DBFE-4525-BC81-1652362A4841}" dt="2023-10-17T14:18:28.408" v="8462" actId="20577"/>
        <pc:sldMkLst>
          <pc:docMk/>
          <pc:sldMk cId="1908484845" sldId="606"/>
        </pc:sldMkLst>
      </pc:sldChg>
      <pc:sldChg chg="modNotesTx">
        <pc:chgData name="Laura Ehrhart" userId="ad9ce185-54ca-48dc-b387-c08339c9f682" providerId="ADAL" clId="{8CD7D85E-DBFE-4525-BC81-1652362A4841}" dt="2023-10-17T12:24:11.107" v="7923" actId="20577"/>
        <pc:sldMkLst>
          <pc:docMk/>
          <pc:sldMk cId="3505656155" sldId="607"/>
        </pc:sldMkLst>
      </pc:sldChg>
      <pc:sldChg chg="addSp modSp mod modAnim">
        <pc:chgData name="Laura Ehrhart" userId="ad9ce185-54ca-48dc-b387-c08339c9f682" providerId="ADAL" clId="{8CD7D85E-DBFE-4525-BC81-1652362A4841}" dt="2023-10-17T04:30:27.357" v="314"/>
        <pc:sldMkLst>
          <pc:docMk/>
          <pc:sldMk cId="869272559" sldId="608"/>
        </pc:sldMkLst>
        <pc:spChg chg="mod">
          <ac:chgData name="Laura Ehrhart" userId="ad9ce185-54ca-48dc-b387-c08339c9f682" providerId="ADAL" clId="{8CD7D85E-DBFE-4525-BC81-1652362A4841}" dt="2023-10-17T04:29:08.491" v="306" actId="14100"/>
          <ac:spMkLst>
            <pc:docMk/>
            <pc:sldMk cId="869272559" sldId="608"/>
            <ac:spMk id="10" creationId="{A46B1771-5E0D-E224-2FE2-F81848A554B8}"/>
          </ac:spMkLst>
        </pc:spChg>
        <pc:cxnChg chg="add mod">
          <ac:chgData name="Laura Ehrhart" userId="ad9ce185-54ca-48dc-b387-c08339c9f682" providerId="ADAL" clId="{8CD7D85E-DBFE-4525-BC81-1652362A4841}" dt="2023-10-17T04:30:20.956" v="313" actId="1076"/>
          <ac:cxnSpMkLst>
            <pc:docMk/>
            <pc:sldMk cId="869272559" sldId="608"/>
            <ac:cxnSpMk id="3" creationId="{EC59C888-AFE8-5E09-E97A-7C206FF855AA}"/>
          </ac:cxnSpMkLst>
        </pc:cxnChg>
      </pc:sldChg>
      <pc:sldChg chg="modNotesTx">
        <pc:chgData name="Laura Ehrhart" userId="ad9ce185-54ca-48dc-b387-c08339c9f682" providerId="ADAL" clId="{8CD7D85E-DBFE-4525-BC81-1652362A4841}" dt="2023-10-17T05:33:25.447" v="7116" actId="20577"/>
        <pc:sldMkLst>
          <pc:docMk/>
          <pc:sldMk cId="2446115087" sldId="609"/>
        </pc:sldMkLst>
      </pc:sldChg>
      <pc:sldChg chg="modSp mod modAnim">
        <pc:chgData name="Laura Ehrhart" userId="ad9ce185-54ca-48dc-b387-c08339c9f682" providerId="ADAL" clId="{8CD7D85E-DBFE-4525-BC81-1652362A4841}" dt="2023-10-17T04:38:01.756" v="365"/>
        <pc:sldMkLst>
          <pc:docMk/>
          <pc:sldMk cId="467297629" sldId="611"/>
        </pc:sldMkLst>
        <pc:spChg chg="mod">
          <ac:chgData name="Laura Ehrhart" userId="ad9ce185-54ca-48dc-b387-c08339c9f682" providerId="ADAL" clId="{8CD7D85E-DBFE-4525-BC81-1652362A4841}" dt="2023-10-17T04:03:13.937" v="156" actId="1076"/>
          <ac:spMkLst>
            <pc:docMk/>
            <pc:sldMk cId="467297629" sldId="611"/>
            <ac:spMk id="3" creationId="{B7D3B000-0D97-BE44-B5C2-25BE9267E3A6}"/>
          </ac:spMkLst>
        </pc:spChg>
        <pc:spChg chg="mod">
          <ac:chgData name="Laura Ehrhart" userId="ad9ce185-54ca-48dc-b387-c08339c9f682" providerId="ADAL" clId="{8CD7D85E-DBFE-4525-BC81-1652362A4841}" dt="2023-10-17T04:37:31.345" v="363" actId="1076"/>
          <ac:spMkLst>
            <pc:docMk/>
            <pc:sldMk cId="467297629" sldId="611"/>
            <ac:spMk id="19" creationId="{7382580C-EBE4-FCCE-B0F2-BD922472165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BF3B69-A26E-4710-8565-81901B5A7E50}"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60819BF1-4592-4822-B5F5-3670C78EA93C}">
      <dgm:prSet phldrT="[Text]" phldr="1"/>
      <dgm:spPr/>
      <dgm:t>
        <a:bodyPr/>
        <a:lstStyle/>
        <a:p>
          <a:endParaRPr lang="en-US" dirty="0"/>
        </a:p>
      </dgm:t>
    </dgm:pt>
    <dgm:pt modelId="{630D39D4-EDAE-4390-B1B8-944B10B1ACEE}" type="parTrans" cxnId="{D2E46C2C-4BC8-4D67-B47B-5FA20A931F66}">
      <dgm:prSet/>
      <dgm:spPr/>
      <dgm:t>
        <a:bodyPr/>
        <a:lstStyle/>
        <a:p>
          <a:endParaRPr lang="en-US"/>
        </a:p>
      </dgm:t>
    </dgm:pt>
    <dgm:pt modelId="{24898E4B-3C37-49CB-B4DF-FA720968566E}" type="sibTrans" cxnId="{D2E46C2C-4BC8-4D67-B47B-5FA20A931F66}">
      <dgm:prSet/>
      <dgm:spPr/>
      <dgm:t>
        <a:bodyPr/>
        <a:lstStyle/>
        <a:p>
          <a:endParaRPr lang="en-US"/>
        </a:p>
      </dgm:t>
    </dgm:pt>
    <dgm:pt modelId="{744A74C1-F5F2-40E7-9A74-D8E96D5D7EE2}">
      <dgm:prSet phldrT="[Text]" phldr="1"/>
      <dgm:spPr/>
      <dgm:t>
        <a:bodyPr/>
        <a:lstStyle/>
        <a:p>
          <a:endParaRPr lang="en-US"/>
        </a:p>
      </dgm:t>
    </dgm:pt>
    <dgm:pt modelId="{31EBDA41-F403-4264-A17A-C093B578D48D}" type="parTrans" cxnId="{C57FD4DF-68FE-4BA4-9EC3-24943BFD7857}">
      <dgm:prSet/>
      <dgm:spPr/>
      <dgm:t>
        <a:bodyPr/>
        <a:lstStyle/>
        <a:p>
          <a:endParaRPr lang="en-US"/>
        </a:p>
      </dgm:t>
    </dgm:pt>
    <dgm:pt modelId="{6025984C-E938-425D-B7B3-46C315C2FCEB}" type="sibTrans" cxnId="{C57FD4DF-68FE-4BA4-9EC3-24943BFD7857}">
      <dgm:prSet/>
      <dgm:spPr/>
      <dgm:t>
        <a:bodyPr/>
        <a:lstStyle/>
        <a:p>
          <a:endParaRPr lang="en-US"/>
        </a:p>
      </dgm:t>
    </dgm:pt>
    <dgm:pt modelId="{35F50765-3888-49F8-BDBF-5C0B5FB64205}">
      <dgm:prSet phldrT="[Text]" phldr="1"/>
      <dgm:spPr/>
      <dgm:t>
        <a:bodyPr/>
        <a:lstStyle/>
        <a:p>
          <a:endParaRPr lang="en-US"/>
        </a:p>
      </dgm:t>
    </dgm:pt>
    <dgm:pt modelId="{7148FE4A-89F1-41B7-B68A-34D32238D533}" type="parTrans" cxnId="{7C4DD4BB-2767-4167-941F-AFF670FE615D}">
      <dgm:prSet/>
      <dgm:spPr/>
      <dgm:t>
        <a:bodyPr/>
        <a:lstStyle/>
        <a:p>
          <a:endParaRPr lang="en-US"/>
        </a:p>
      </dgm:t>
    </dgm:pt>
    <dgm:pt modelId="{A1ED3C52-807D-440D-B2CF-CC89D222BA3D}" type="sibTrans" cxnId="{7C4DD4BB-2767-4167-941F-AFF670FE615D}">
      <dgm:prSet/>
      <dgm:spPr/>
      <dgm:t>
        <a:bodyPr/>
        <a:lstStyle/>
        <a:p>
          <a:endParaRPr lang="en-US"/>
        </a:p>
      </dgm:t>
    </dgm:pt>
    <dgm:pt modelId="{CFC625D4-847C-4229-8B26-2D3A3928F866}">
      <dgm:prSet phldrT="[Text]" phldr="1"/>
      <dgm:spPr/>
      <dgm:t>
        <a:bodyPr/>
        <a:lstStyle/>
        <a:p>
          <a:endParaRPr lang="en-US" dirty="0"/>
        </a:p>
      </dgm:t>
    </dgm:pt>
    <dgm:pt modelId="{26B5E050-6BE3-4375-B3E5-DF3CD0770645}" type="parTrans" cxnId="{04D848C9-9866-46AF-96A9-BE5051EB98A6}">
      <dgm:prSet/>
      <dgm:spPr/>
      <dgm:t>
        <a:bodyPr/>
        <a:lstStyle/>
        <a:p>
          <a:endParaRPr lang="en-US"/>
        </a:p>
      </dgm:t>
    </dgm:pt>
    <dgm:pt modelId="{3106B126-2650-4B31-BC50-4485D2030FEE}" type="sibTrans" cxnId="{04D848C9-9866-46AF-96A9-BE5051EB98A6}">
      <dgm:prSet/>
      <dgm:spPr/>
      <dgm:t>
        <a:bodyPr/>
        <a:lstStyle/>
        <a:p>
          <a:endParaRPr lang="en-US"/>
        </a:p>
      </dgm:t>
    </dgm:pt>
    <dgm:pt modelId="{3F1B2AFA-595A-4A31-A4C8-E6B24DD82DD9}">
      <dgm:prSet phldrT="[Text]" phldr="1"/>
      <dgm:spPr/>
      <dgm:t>
        <a:bodyPr/>
        <a:lstStyle/>
        <a:p>
          <a:endParaRPr lang="en-US" dirty="0"/>
        </a:p>
      </dgm:t>
    </dgm:pt>
    <dgm:pt modelId="{5BFE9343-5F6D-452B-8859-46032CE1F682}" type="sibTrans" cxnId="{A1AF076E-B6C1-499A-AA25-B48BF33CA6F1}">
      <dgm:prSet/>
      <dgm:spPr/>
      <dgm:t>
        <a:bodyPr/>
        <a:lstStyle/>
        <a:p>
          <a:endParaRPr lang="en-US"/>
        </a:p>
      </dgm:t>
    </dgm:pt>
    <dgm:pt modelId="{CCD0A3BA-871C-403F-9D17-8D3228412177}" type="parTrans" cxnId="{A1AF076E-B6C1-499A-AA25-B48BF33CA6F1}">
      <dgm:prSet/>
      <dgm:spPr/>
      <dgm:t>
        <a:bodyPr/>
        <a:lstStyle/>
        <a:p>
          <a:endParaRPr lang="en-US"/>
        </a:p>
      </dgm:t>
    </dgm:pt>
    <dgm:pt modelId="{70F42D6E-0BAE-46B9-8384-2627050F417C}" type="pres">
      <dgm:prSet presAssocID="{9EBF3B69-A26E-4710-8565-81901B5A7E50}" presName="diagram" presStyleCnt="0">
        <dgm:presLayoutVars>
          <dgm:dir/>
          <dgm:resizeHandles val="exact"/>
        </dgm:presLayoutVars>
      </dgm:prSet>
      <dgm:spPr/>
    </dgm:pt>
    <dgm:pt modelId="{BE88CA1D-E405-4332-BB67-599903A029C0}" type="pres">
      <dgm:prSet presAssocID="{60819BF1-4592-4822-B5F5-3670C78EA93C}" presName="node" presStyleLbl="node1" presStyleIdx="0" presStyleCnt="5">
        <dgm:presLayoutVars>
          <dgm:bulletEnabled val="1"/>
        </dgm:presLayoutVars>
      </dgm:prSet>
      <dgm:spPr/>
    </dgm:pt>
    <dgm:pt modelId="{698D7C4F-DBD2-4B10-BB1F-C26CCA884FF1}" type="pres">
      <dgm:prSet presAssocID="{24898E4B-3C37-49CB-B4DF-FA720968566E}" presName="sibTrans" presStyleCnt="0"/>
      <dgm:spPr/>
    </dgm:pt>
    <dgm:pt modelId="{DACF78D6-EC4E-4A2B-807C-9C77ED34543A}" type="pres">
      <dgm:prSet presAssocID="{744A74C1-F5F2-40E7-9A74-D8E96D5D7EE2}" presName="node" presStyleLbl="node1" presStyleIdx="1" presStyleCnt="5">
        <dgm:presLayoutVars>
          <dgm:bulletEnabled val="1"/>
        </dgm:presLayoutVars>
      </dgm:prSet>
      <dgm:spPr/>
    </dgm:pt>
    <dgm:pt modelId="{BAA457BE-FF6C-4C5C-867B-646A1629453C}" type="pres">
      <dgm:prSet presAssocID="{6025984C-E938-425D-B7B3-46C315C2FCEB}" presName="sibTrans" presStyleCnt="0"/>
      <dgm:spPr/>
    </dgm:pt>
    <dgm:pt modelId="{FA01295E-859E-4B94-8C3E-EE8C368B4535}" type="pres">
      <dgm:prSet presAssocID="{35F50765-3888-49F8-BDBF-5C0B5FB64205}" presName="node" presStyleLbl="node1" presStyleIdx="2" presStyleCnt="5">
        <dgm:presLayoutVars>
          <dgm:bulletEnabled val="1"/>
        </dgm:presLayoutVars>
      </dgm:prSet>
      <dgm:spPr/>
    </dgm:pt>
    <dgm:pt modelId="{3ADAA23B-0162-4B7E-A35D-EFDEE2037814}" type="pres">
      <dgm:prSet presAssocID="{A1ED3C52-807D-440D-B2CF-CC89D222BA3D}" presName="sibTrans" presStyleCnt="0"/>
      <dgm:spPr/>
    </dgm:pt>
    <dgm:pt modelId="{6FD2B99B-5ECC-49A4-9C63-09E49A8602A6}" type="pres">
      <dgm:prSet presAssocID="{CFC625D4-847C-4229-8B26-2D3A3928F866}" presName="node" presStyleLbl="node1" presStyleIdx="3" presStyleCnt="5">
        <dgm:presLayoutVars>
          <dgm:bulletEnabled val="1"/>
        </dgm:presLayoutVars>
      </dgm:prSet>
      <dgm:spPr/>
    </dgm:pt>
    <dgm:pt modelId="{EB156E7E-BDF8-418A-9862-D186B55989D8}" type="pres">
      <dgm:prSet presAssocID="{3106B126-2650-4B31-BC50-4485D2030FEE}" presName="sibTrans" presStyleCnt="0"/>
      <dgm:spPr/>
    </dgm:pt>
    <dgm:pt modelId="{7ACD7E51-8E91-4AAC-94E3-8E0725317C92}" type="pres">
      <dgm:prSet presAssocID="{3F1B2AFA-595A-4A31-A4C8-E6B24DD82DD9}" presName="node" presStyleLbl="node1" presStyleIdx="4" presStyleCnt="5" custLinFactNeighborX="-2999" custLinFactNeighborY="2679">
        <dgm:presLayoutVars>
          <dgm:bulletEnabled val="1"/>
        </dgm:presLayoutVars>
      </dgm:prSet>
      <dgm:spPr/>
    </dgm:pt>
  </dgm:ptLst>
  <dgm:cxnLst>
    <dgm:cxn modelId="{E856220A-6BA5-4EFD-BD56-C47DE520A17E}" type="presOf" srcId="{60819BF1-4592-4822-B5F5-3670C78EA93C}" destId="{BE88CA1D-E405-4332-BB67-599903A029C0}" srcOrd="0" destOrd="0" presId="urn:microsoft.com/office/officeart/2005/8/layout/default"/>
    <dgm:cxn modelId="{D2E46C2C-4BC8-4D67-B47B-5FA20A931F66}" srcId="{9EBF3B69-A26E-4710-8565-81901B5A7E50}" destId="{60819BF1-4592-4822-B5F5-3670C78EA93C}" srcOrd="0" destOrd="0" parTransId="{630D39D4-EDAE-4390-B1B8-944B10B1ACEE}" sibTransId="{24898E4B-3C37-49CB-B4DF-FA720968566E}"/>
    <dgm:cxn modelId="{3C5F594D-1621-4B62-8DEC-ACE1029EE0F5}" type="presOf" srcId="{35F50765-3888-49F8-BDBF-5C0B5FB64205}" destId="{FA01295E-859E-4B94-8C3E-EE8C368B4535}" srcOrd="0" destOrd="0" presId="urn:microsoft.com/office/officeart/2005/8/layout/default"/>
    <dgm:cxn modelId="{A1AF076E-B6C1-499A-AA25-B48BF33CA6F1}" srcId="{9EBF3B69-A26E-4710-8565-81901B5A7E50}" destId="{3F1B2AFA-595A-4A31-A4C8-E6B24DD82DD9}" srcOrd="4" destOrd="0" parTransId="{CCD0A3BA-871C-403F-9D17-8D3228412177}" sibTransId="{5BFE9343-5F6D-452B-8859-46032CE1F682}"/>
    <dgm:cxn modelId="{837BD956-A873-41C8-89BB-0374CE1B2F28}" type="presOf" srcId="{3F1B2AFA-595A-4A31-A4C8-E6B24DD82DD9}" destId="{7ACD7E51-8E91-4AAC-94E3-8E0725317C92}" srcOrd="0" destOrd="0" presId="urn:microsoft.com/office/officeart/2005/8/layout/default"/>
    <dgm:cxn modelId="{C26B82B4-7957-4968-B55C-4B462F46C96B}" type="presOf" srcId="{744A74C1-F5F2-40E7-9A74-D8E96D5D7EE2}" destId="{DACF78D6-EC4E-4A2B-807C-9C77ED34543A}" srcOrd="0" destOrd="0" presId="urn:microsoft.com/office/officeart/2005/8/layout/default"/>
    <dgm:cxn modelId="{7C4DD4BB-2767-4167-941F-AFF670FE615D}" srcId="{9EBF3B69-A26E-4710-8565-81901B5A7E50}" destId="{35F50765-3888-49F8-BDBF-5C0B5FB64205}" srcOrd="2" destOrd="0" parTransId="{7148FE4A-89F1-41B7-B68A-34D32238D533}" sibTransId="{A1ED3C52-807D-440D-B2CF-CC89D222BA3D}"/>
    <dgm:cxn modelId="{126659C6-6EDB-4DFD-A611-855A553406AB}" type="presOf" srcId="{9EBF3B69-A26E-4710-8565-81901B5A7E50}" destId="{70F42D6E-0BAE-46B9-8384-2627050F417C}" srcOrd="0" destOrd="0" presId="urn:microsoft.com/office/officeart/2005/8/layout/default"/>
    <dgm:cxn modelId="{04D848C9-9866-46AF-96A9-BE5051EB98A6}" srcId="{9EBF3B69-A26E-4710-8565-81901B5A7E50}" destId="{CFC625D4-847C-4229-8B26-2D3A3928F866}" srcOrd="3" destOrd="0" parTransId="{26B5E050-6BE3-4375-B3E5-DF3CD0770645}" sibTransId="{3106B126-2650-4B31-BC50-4485D2030FEE}"/>
    <dgm:cxn modelId="{C57FD4DF-68FE-4BA4-9EC3-24943BFD7857}" srcId="{9EBF3B69-A26E-4710-8565-81901B5A7E50}" destId="{744A74C1-F5F2-40E7-9A74-D8E96D5D7EE2}" srcOrd="1" destOrd="0" parTransId="{31EBDA41-F403-4264-A17A-C093B578D48D}" sibTransId="{6025984C-E938-425D-B7B3-46C315C2FCEB}"/>
    <dgm:cxn modelId="{D28130E0-407E-4B48-9F37-DB5B15A601F3}" type="presOf" srcId="{CFC625D4-847C-4229-8B26-2D3A3928F866}" destId="{6FD2B99B-5ECC-49A4-9C63-09E49A8602A6}" srcOrd="0" destOrd="0" presId="urn:microsoft.com/office/officeart/2005/8/layout/default"/>
    <dgm:cxn modelId="{7E8AF2AA-5B24-4808-8114-AF47C357C030}" type="presParOf" srcId="{70F42D6E-0BAE-46B9-8384-2627050F417C}" destId="{BE88CA1D-E405-4332-BB67-599903A029C0}" srcOrd="0" destOrd="0" presId="urn:microsoft.com/office/officeart/2005/8/layout/default"/>
    <dgm:cxn modelId="{A41282D5-0873-4449-93EE-8588A61890A5}" type="presParOf" srcId="{70F42D6E-0BAE-46B9-8384-2627050F417C}" destId="{698D7C4F-DBD2-4B10-BB1F-C26CCA884FF1}" srcOrd="1" destOrd="0" presId="urn:microsoft.com/office/officeart/2005/8/layout/default"/>
    <dgm:cxn modelId="{E78AA4EF-D678-4FA8-831B-D660323F4906}" type="presParOf" srcId="{70F42D6E-0BAE-46B9-8384-2627050F417C}" destId="{DACF78D6-EC4E-4A2B-807C-9C77ED34543A}" srcOrd="2" destOrd="0" presId="urn:microsoft.com/office/officeart/2005/8/layout/default"/>
    <dgm:cxn modelId="{9FB54CDF-E248-4007-BADE-5B027C36DFD1}" type="presParOf" srcId="{70F42D6E-0BAE-46B9-8384-2627050F417C}" destId="{BAA457BE-FF6C-4C5C-867B-646A1629453C}" srcOrd="3" destOrd="0" presId="urn:microsoft.com/office/officeart/2005/8/layout/default"/>
    <dgm:cxn modelId="{5E8B37E8-8902-4FC3-B0A0-2C2CA368F3F7}" type="presParOf" srcId="{70F42D6E-0BAE-46B9-8384-2627050F417C}" destId="{FA01295E-859E-4B94-8C3E-EE8C368B4535}" srcOrd="4" destOrd="0" presId="urn:microsoft.com/office/officeart/2005/8/layout/default"/>
    <dgm:cxn modelId="{CBB6056A-22D3-4D85-8CF1-2698DEC67A09}" type="presParOf" srcId="{70F42D6E-0BAE-46B9-8384-2627050F417C}" destId="{3ADAA23B-0162-4B7E-A35D-EFDEE2037814}" srcOrd="5" destOrd="0" presId="urn:microsoft.com/office/officeart/2005/8/layout/default"/>
    <dgm:cxn modelId="{336CE55F-150B-4C1F-972F-8F70486C46A5}" type="presParOf" srcId="{70F42D6E-0BAE-46B9-8384-2627050F417C}" destId="{6FD2B99B-5ECC-49A4-9C63-09E49A8602A6}" srcOrd="6" destOrd="0" presId="urn:microsoft.com/office/officeart/2005/8/layout/default"/>
    <dgm:cxn modelId="{49D013FA-0F05-46DF-B8BB-17C1F637D576}" type="presParOf" srcId="{70F42D6E-0BAE-46B9-8384-2627050F417C}" destId="{EB156E7E-BDF8-418A-9862-D186B55989D8}" srcOrd="7" destOrd="0" presId="urn:microsoft.com/office/officeart/2005/8/layout/default"/>
    <dgm:cxn modelId="{EE5083D5-E067-4FAE-B82F-66839F74BBE0}" type="presParOf" srcId="{70F42D6E-0BAE-46B9-8384-2627050F417C}" destId="{7ACD7E51-8E91-4AAC-94E3-8E0725317C92}"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88CA1D-E405-4332-BB67-599903A029C0}">
      <dsp:nvSpPr>
        <dsp:cNvPr id="0" name=""/>
        <dsp:cNvSpPr/>
      </dsp:nvSpPr>
      <dsp:spPr>
        <a:xfrm>
          <a:off x="1221978" y="2645"/>
          <a:ext cx="2706687" cy="1624012"/>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1221978" y="2645"/>
        <a:ext cx="2706687" cy="1624012"/>
      </dsp:txXfrm>
    </dsp:sp>
    <dsp:sp modelId="{DACF78D6-EC4E-4A2B-807C-9C77ED34543A}">
      <dsp:nvSpPr>
        <dsp:cNvPr id="0" name=""/>
        <dsp:cNvSpPr/>
      </dsp:nvSpPr>
      <dsp:spPr>
        <a:xfrm>
          <a:off x="4199334" y="2645"/>
          <a:ext cx="2706687" cy="1624012"/>
        </a:xfrm>
        <a:prstGeom prst="rect">
          <a:avLst/>
        </a:prstGeom>
        <a:solidFill>
          <a:schemeClr val="accent5">
            <a:hueOff val="132249"/>
            <a:satOff val="2108"/>
            <a:lumOff val="-171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4199334" y="2645"/>
        <a:ext cx="2706687" cy="1624012"/>
      </dsp:txXfrm>
    </dsp:sp>
    <dsp:sp modelId="{FA01295E-859E-4B94-8C3E-EE8C368B4535}">
      <dsp:nvSpPr>
        <dsp:cNvPr id="0" name=""/>
        <dsp:cNvSpPr/>
      </dsp:nvSpPr>
      <dsp:spPr>
        <a:xfrm>
          <a:off x="1221978" y="1897327"/>
          <a:ext cx="2706687" cy="1624012"/>
        </a:xfrm>
        <a:prstGeom prst="rect">
          <a:avLst/>
        </a:prstGeom>
        <a:solidFill>
          <a:schemeClr val="accent5">
            <a:hueOff val="264497"/>
            <a:satOff val="4216"/>
            <a:lumOff val="-3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1221978" y="1897327"/>
        <a:ext cx="2706687" cy="1624012"/>
      </dsp:txXfrm>
    </dsp:sp>
    <dsp:sp modelId="{6FD2B99B-5ECC-49A4-9C63-09E49A8602A6}">
      <dsp:nvSpPr>
        <dsp:cNvPr id="0" name=""/>
        <dsp:cNvSpPr/>
      </dsp:nvSpPr>
      <dsp:spPr>
        <a:xfrm>
          <a:off x="4199334" y="1897327"/>
          <a:ext cx="2706687" cy="1624012"/>
        </a:xfrm>
        <a:prstGeom prst="rect">
          <a:avLst/>
        </a:prstGeom>
        <a:solidFill>
          <a:schemeClr val="accent5">
            <a:hueOff val="396746"/>
            <a:satOff val="6325"/>
            <a:lumOff val="-51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4199334" y="1897327"/>
        <a:ext cx="2706687" cy="1624012"/>
      </dsp:txXfrm>
    </dsp:sp>
    <dsp:sp modelId="{7ACD7E51-8E91-4AAC-94E3-8E0725317C92}">
      <dsp:nvSpPr>
        <dsp:cNvPr id="0" name=""/>
        <dsp:cNvSpPr/>
      </dsp:nvSpPr>
      <dsp:spPr>
        <a:xfrm>
          <a:off x="2629482" y="3794654"/>
          <a:ext cx="2706687" cy="1624012"/>
        </a:xfrm>
        <a:prstGeom prst="rect">
          <a:avLst/>
        </a:prstGeom>
        <a:solidFill>
          <a:schemeClr val="accent5">
            <a:hueOff val="528994"/>
            <a:satOff val="8433"/>
            <a:lumOff val="-68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2629482" y="3794654"/>
        <a:ext cx="2706687" cy="162401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E110301A-A3BA-4DEE-A178-02D0556C8D2C}" type="datetimeFigureOut">
              <a:rPr lang="en-US" smtClean="0"/>
              <a:t>10/20/2023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D3CA2B23-C9D2-4340-9F48-024C83B18230}" type="slidenum">
              <a:rPr lang="en-US" smtClean="0"/>
              <a:t>‹#›</a:t>
            </a:fld>
            <a:endParaRPr lang="en-US"/>
          </a:p>
        </p:txBody>
      </p:sp>
    </p:spTree>
    <p:extLst>
      <p:ext uri="{BB962C8B-B14F-4D97-AF65-F5344CB8AC3E}">
        <p14:creationId xmlns:p14="http://schemas.microsoft.com/office/powerpoint/2010/main" val="546817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D3CA2B23-C9D2-4340-9F48-024C83B18230}" type="slidenum">
              <a:rPr lang="en-US" smtClean="0"/>
              <a:t>2</a:t>
            </a:fld>
            <a:endParaRPr lang="en-US"/>
          </a:p>
        </p:txBody>
      </p:sp>
    </p:spTree>
    <p:extLst>
      <p:ext uri="{BB962C8B-B14F-4D97-AF65-F5344CB8AC3E}">
        <p14:creationId xmlns:p14="http://schemas.microsoft.com/office/powerpoint/2010/main" val="2383985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CA2B23-C9D2-4340-9F48-024C83B18230}" type="slidenum">
              <a:rPr lang="en-US" smtClean="0"/>
              <a:t>16</a:t>
            </a:fld>
            <a:endParaRPr lang="en-US"/>
          </a:p>
        </p:txBody>
      </p:sp>
    </p:spTree>
    <p:extLst>
      <p:ext uri="{BB962C8B-B14F-4D97-AF65-F5344CB8AC3E}">
        <p14:creationId xmlns:p14="http://schemas.microsoft.com/office/powerpoint/2010/main" val="4258470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CA2B23-C9D2-4340-9F48-024C83B18230}" type="slidenum">
              <a:rPr lang="en-US" smtClean="0"/>
              <a:t>17</a:t>
            </a:fld>
            <a:endParaRPr lang="en-US"/>
          </a:p>
        </p:txBody>
      </p:sp>
    </p:spTree>
    <p:extLst>
      <p:ext uri="{BB962C8B-B14F-4D97-AF65-F5344CB8AC3E}">
        <p14:creationId xmlns:p14="http://schemas.microsoft.com/office/powerpoint/2010/main" val="1701911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CA2B23-C9D2-4340-9F48-024C83B18230}" type="slidenum">
              <a:rPr lang="en-US" smtClean="0"/>
              <a:t>18</a:t>
            </a:fld>
            <a:endParaRPr lang="en-US"/>
          </a:p>
        </p:txBody>
      </p:sp>
    </p:spTree>
    <p:extLst>
      <p:ext uri="{BB962C8B-B14F-4D97-AF65-F5344CB8AC3E}">
        <p14:creationId xmlns:p14="http://schemas.microsoft.com/office/powerpoint/2010/main" val="751231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5C05A5-7321-AF4F-BADD-6247ABA70E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2494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CA2B23-C9D2-4340-9F48-024C83B18230}" type="slidenum">
              <a:rPr lang="en-US" smtClean="0"/>
              <a:t>20</a:t>
            </a:fld>
            <a:endParaRPr lang="en-US"/>
          </a:p>
        </p:txBody>
      </p:sp>
    </p:spTree>
    <p:extLst>
      <p:ext uri="{BB962C8B-B14F-4D97-AF65-F5344CB8AC3E}">
        <p14:creationId xmlns:p14="http://schemas.microsoft.com/office/powerpoint/2010/main" val="2868909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CA2B23-C9D2-4340-9F48-024C83B18230}" type="slidenum">
              <a:rPr lang="en-US" smtClean="0"/>
              <a:t>21</a:t>
            </a:fld>
            <a:endParaRPr lang="en-US"/>
          </a:p>
        </p:txBody>
      </p:sp>
    </p:spTree>
    <p:extLst>
      <p:ext uri="{BB962C8B-B14F-4D97-AF65-F5344CB8AC3E}">
        <p14:creationId xmlns:p14="http://schemas.microsoft.com/office/powerpoint/2010/main" val="1354210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CA2B23-C9D2-4340-9F48-024C83B18230}" type="slidenum">
              <a:rPr lang="en-US" smtClean="0"/>
              <a:t>24</a:t>
            </a:fld>
            <a:endParaRPr lang="en-US"/>
          </a:p>
        </p:txBody>
      </p:sp>
    </p:spTree>
    <p:extLst>
      <p:ext uri="{BB962C8B-B14F-4D97-AF65-F5344CB8AC3E}">
        <p14:creationId xmlns:p14="http://schemas.microsoft.com/office/powerpoint/2010/main" val="534143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CA2B23-C9D2-4340-9F48-024C83B18230}" type="slidenum">
              <a:rPr lang="en-US" smtClean="0"/>
              <a:t>25</a:t>
            </a:fld>
            <a:endParaRPr lang="en-US"/>
          </a:p>
        </p:txBody>
      </p:sp>
    </p:spTree>
    <p:extLst>
      <p:ext uri="{BB962C8B-B14F-4D97-AF65-F5344CB8AC3E}">
        <p14:creationId xmlns:p14="http://schemas.microsoft.com/office/powerpoint/2010/main" val="1213370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D3CA2B23-C9D2-4340-9F48-024C83B18230}" type="slidenum">
              <a:rPr lang="en-US" smtClean="0"/>
              <a:t>26</a:t>
            </a:fld>
            <a:endParaRPr lang="en-US"/>
          </a:p>
        </p:txBody>
      </p:sp>
    </p:spTree>
    <p:extLst>
      <p:ext uri="{BB962C8B-B14F-4D97-AF65-F5344CB8AC3E}">
        <p14:creationId xmlns:p14="http://schemas.microsoft.com/office/powerpoint/2010/main" val="3321336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CA2B23-C9D2-4340-9F48-024C83B18230}" type="slidenum">
              <a:rPr lang="en-US" smtClean="0"/>
              <a:t>27</a:t>
            </a:fld>
            <a:endParaRPr lang="en-US"/>
          </a:p>
        </p:txBody>
      </p:sp>
    </p:spTree>
    <p:extLst>
      <p:ext uri="{BB962C8B-B14F-4D97-AF65-F5344CB8AC3E}">
        <p14:creationId xmlns:p14="http://schemas.microsoft.com/office/powerpoint/2010/main" val="1458024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CA2B23-C9D2-4340-9F48-024C83B18230}" type="slidenum">
              <a:rPr lang="en-US" smtClean="0"/>
              <a:t>3</a:t>
            </a:fld>
            <a:endParaRPr lang="en-US"/>
          </a:p>
        </p:txBody>
      </p:sp>
    </p:spTree>
    <p:extLst>
      <p:ext uri="{BB962C8B-B14F-4D97-AF65-F5344CB8AC3E}">
        <p14:creationId xmlns:p14="http://schemas.microsoft.com/office/powerpoint/2010/main" val="1937053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CA2B23-C9D2-4340-9F48-024C83B18230}" type="slidenum">
              <a:rPr lang="en-US" smtClean="0"/>
              <a:t>28</a:t>
            </a:fld>
            <a:endParaRPr lang="en-US"/>
          </a:p>
        </p:txBody>
      </p:sp>
    </p:spTree>
    <p:extLst>
      <p:ext uri="{BB962C8B-B14F-4D97-AF65-F5344CB8AC3E}">
        <p14:creationId xmlns:p14="http://schemas.microsoft.com/office/powerpoint/2010/main" val="34504267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CA2B23-C9D2-4340-9F48-024C83B18230}" type="slidenum">
              <a:rPr lang="en-US" smtClean="0"/>
              <a:t>29</a:t>
            </a:fld>
            <a:endParaRPr lang="en-US"/>
          </a:p>
        </p:txBody>
      </p:sp>
    </p:spTree>
    <p:extLst>
      <p:ext uri="{BB962C8B-B14F-4D97-AF65-F5344CB8AC3E}">
        <p14:creationId xmlns:p14="http://schemas.microsoft.com/office/powerpoint/2010/main" val="29051228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CA2B23-C9D2-4340-9F48-024C83B18230}" type="slidenum">
              <a:rPr lang="en-US" smtClean="0"/>
              <a:t>30</a:t>
            </a:fld>
            <a:endParaRPr lang="en-US"/>
          </a:p>
        </p:txBody>
      </p:sp>
    </p:spTree>
    <p:extLst>
      <p:ext uri="{BB962C8B-B14F-4D97-AF65-F5344CB8AC3E}">
        <p14:creationId xmlns:p14="http://schemas.microsoft.com/office/powerpoint/2010/main" val="1933260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CA2B23-C9D2-4340-9F48-024C83B18230}" type="slidenum">
              <a:rPr lang="en-US" smtClean="0"/>
              <a:t>31</a:t>
            </a:fld>
            <a:endParaRPr lang="en-US"/>
          </a:p>
        </p:txBody>
      </p:sp>
    </p:spTree>
    <p:extLst>
      <p:ext uri="{BB962C8B-B14F-4D97-AF65-F5344CB8AC3E}">
        <p14:creationId xmlns:p14="http://schemas.microsoft.com/office/powerpoint/2010/main" val="7936577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CA2B23-C9D2-4340-9F48-024C83B18230}" type="slidenum">
              <a:rPr lang="en-US" smtClean="0"/>
              <a:t>34</a:t>
            </a:fld>
            <a:endParaRPr lang="en-US"/>
          </a:p>
        </p:txBody>
      </p:sp>
    </p:spTree>
    <p:extLst>
      <p:ext uri="{BB962C8B-B14F-4D97-AF65-F5344CB8AC3E}">
        <p14:creationId xmlns:p14="http://schemas.microsoft.com/office/powerpoint/2010/main" val="28540278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endParaRPr lang="en-US" dirty="0"/>
          </a:p>
        </p:txBody>
      </p:sp>
      <p:sp>
        <p:nvSpPr>
          <p:cNvPr id="4" name="Slide Number Placeholder 3"/>
          <p:cNvSpPr>
            <a:spLocks noGrp="1"/>
          </p:cNvSpPr>
          <p:nvPr>
            <p:ph type="sldNum" sz="quarter" idx="5"/>
          </p:nvPr>
        </p:nvSpPr>
        <p:spPr/>
        <p:txBody>
          <a:bodyPr/>
          <a:lstStyle/>
          <a:p>
            <a:fld id="{D3CA2B23-C9D2-4340-9F48-024C83B18230}" type="slidenum">
              <a:rPr lang="en-US" smtClean="0"/>
              <a:t>36</a:t>
            </a:fld>
            <a:endParaRPr lang="en-US"/>
          </a:p>
        </p:txBody>
      </p:sp>
    </p:spTree>
    <p:extLst>
      <p:ext uri="{BB962C8B-B14F-4D97-AF65-F5344CB8AC3E}">
        <p14:creationId xmlns:p14="http://schemas.microsoft.com/office/powerpoint/2010/main" val="2363558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CA2B23-C9D2-4340-9F48-024C83B18230}" type="slidenum">
              <a:rPr lang="en-US" smtClean="0"/>
              <a:t>5</a:t>
            </a:fld>
            <a:endParaRPr lang="en-US"/>
          </a:p>
        </p:txBody>
      </p:sp>
    </p:spTree>
    <p:extLst>
      <p:ext uri="{BB962C8B-B14F-4D97-AF65-F5344CB8AC3E}">
        <p14:creationId xmlns:p14="http://schemas.microsoft.com/office/powerpoint/2010/main" val="3854210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CA2B23-C9D2-4340-9F48-024C83B18230}" type="slidenum">
              <a:rPr lang="en-US" smtClean="0"/>
              <a:t>6</a:t>
            </a:fld>
            <a:endParaRPr lang="en-US"/>
          </a:p>
        </p:txBody>
      </p:sp>
    </p:spTree>
    <p:extLst>
      <p:ext uri="{BB962C8B-B14F-4D97-AF65-F5344CB8AC3E}">
        <p14:creationId xmlns:p14="http://schemas.microsoft.com/office/powerpoint/2010/main" val="1450674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D3CA2B23-C9D2-4340-9F48-024C83B18230}" type="slidenum">
              <a:rPr lang="en-US" smtClean="0"/>
              <a:t>7</a:t>
            </a:fld>
            <a:endParaRPr lang="en-US"/>
          </a:p>
        </p:txBody>
      </p:sp>
    </p:spTree>
    <p:extLst>
      <p:ext uri="{BB962C8B-B14F-4D97-AF65-F5344CB8AC3E}">
        <p14:creationId xmlns:p14="http://schemas.microsoft.com/office/powerpoint/2010/main" val="4211486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CA2B23-C9D2-4340-9F48-024C83B18230}" type="slidenum">
              <a:rPr lang="en-US" smtClean="0"/>
              <a:t>8</a:t>
            </a:fld>
            <a:endParaRPr lang="en-US"/>
          </a:p>
        </p:txBody>
      </p:sp>
    </p:spTree>
    <p:extLst>
      <p:ext uri="{BB962C8B-B14F-4D97-AF65-F5344CB8AC3E}">
        <p14:creationId xmlns:p14="http://schemas.microsoft.com/office/powerpoint/2010/main" val="4260371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CA2B23-C9D2-4340-9F48-024C83B18230}" type="slidenum">
              <a:rPr lang="en-US" smtClean="0"/>
              <a:t>9</a:t>
            </a:fld>
            <a:endParaRPr lang="en-US"/>
          </a:p>
        </p:txBody>
      </p:sp>
    </p:spTree>
    <p:extLst>
      <p:ext uri="{BB962C8B-B14F-4D97-AF65-F5344CB8AC3E}">
        <p14:creationId xmlns:p14="http://schemas.microsoft.com/office/powerpoint/2010/main" val="2032201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CA2B23-C9D2-4340-9F48-024C83B18230}" type="slidenum">
              <a:rPr lang="en-US" smtClean="0"/>
              <a:t>14</a:t>
            </a:fld>
            <a:endParaRPr lang="en-US"/>
          </a:p>
        </p:txBody>
      </p:sp>
    </p:spTree>
    <p:extLst>
      <p:ext uri="{BB962C8B-B14F-4D97-AF65-F5344CB8AC3E}">
        <p14:creationId xmlns:p14="http://schemas.microsoft.com/office/powerpoint/2010/main" val="2698762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CA2B23-C9D2-4340-9F48-024C83B18230}" type="slidenum">
              <a:rPr lang="en-US" smtClean="0"/>
              <a:t>15</a:t>
            </a:fld>
            <a:endParaRPr lang="en-US"/>
          </a:p>
        </p:txBody>
      </p:sp>
    </p:spTree>
    <p:extLst>
      <p:ext uri="{BB962C8B-B14F-4D97-AF65-F5344CB8AC3E}">
        <p14:creationId xmlns:p14="http://schemas.microsoft.com/office/powerpoint/2010/main" val="2109170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82BF5D2-4F93-3E70-3992-1ECAC77FB22A}"/>
              </a:ext>
            </a:extLst>
          </p:cNvPr>
          <p:cNvSpPr>
            <a:spLocks noGrp="1"/>
          </p:cNvSpPr>
          <p:nvPr>
            <p:ph type="pic" sz="quarter" idx="13"/>
          </p:nvPr>
        </p:nvSpPr>
        <p:spPr>
          <a:xfrm>
            <a:off x="7004304" y="990600"/>
            <a:ext cx="4064000" cy="5867400"/>
          </a:xfrm>
          <a:custGeom>
            <a:avLst/>
            <a:gdLst>
              <a:gd name="connsiteX0" fmla="*/ 0 w 3048000"/>
              <a:gd name="connsiteY0" fmla="*/ 0 h 4400550"/>
              <a:gd name="connsiteX1" fmla="*/ 3048000 w 3048000"/>
              <a:gd name="connsiteY1" fmla="*/ 0 h 4400550"/>
              <a:gd name="connsiteX2" fmla="*/ 3048000 w 3048000"/>
              <a:gd name="connsiteY2" fmla="*/ 4400550 h 4400550"/>
              <a:gd name="connsiteX3" fmla="*/ 0 w 3048000"/>
              <a:gd name="connsiteY3" fmla="*/ 4400550 h 4400550"/>
            </a:gdLst>
            <a:ahLst/>
            <a:cxnLst>
              <a:cxn ang="0">
                <a:pos x="connsiteX0" y="connsiteY0"/>
              </a:cxn>
              <a:cxn ang="0">
                <a:pos x="connsiteX1" y="connsiteY1"/>
              </a:cxn>
              <a:cxn ang="0">
                <a:pos x="connsiteX2" y="connsiteY2"/>
              </a:cxn>
              <a:cxn ang="0">
                <a:pos x="connsiteX3" y="connsiteY3"/>
              </a:cxn>
            </a:cxnLst>
            <a:rect l="l" t="t" r="r" b="b"/>
            <a:pathLst>
              <a:path w="3048000" h="4400550">
                <a:moveTo>
                  <a:pt x="0" y="0"/>
                </a:moveTo>
                <a:lnTo>
                  <a:pt x="3048000" y="0"/>
                </a:lnTo>
                <a:lnTo>
                  <a:pt x="3048000" y="4400550"/>
                </a:lnTo>
                <a:lnTo>
                  <a:pt x="0" y="4400550"/>
                </a:lnTo>
                <a:close/>
              </a:path>
            </a:pathLst>
          </a:custGeom>
        </p:spPr>
        <p:txBody>
          <a:bodyPr wrap="square" anchor="ctr">
            <a:noAutofit/>
          </a:bodyPr>
          <a:lstStyle>
            <a:lvl1pPr marL="0" indent="0" algn="ctr">
              <a:buFontTx/>
              <a:buNone/>
              <a:defRPr sz="2000">
                <a:solidFill>
                  <a:schemeClr val="bg1">
                    <a:lumMod val="85000"/>
                  </a:schemeClr>
                </a:solidFill>
                <a:latin typeface="Roboto Thin" charset="0"/>
                <a:ea typeface="Roboto Thin" charset="0"/>
                <a:cs typeface="Roboto Thin" charset="0"/>
              </a:defRPr>
            </a:lvl1pPr>
          </a:lstStyle>
          <a:p>
            <a:endParaRPr lang="en-US" dirty="0"/>
          </a:p>
        </p:txBody>
      </p:sp>
    </p:spTree>
    <p:extLst>
      <p:ext uri="{BB962C8B-B14F-4D97-AF65-F5344CB8AC3E}">
        <p14:creationId xmlns:p14="http://schemas.microsoft.com/office/powerpoint/2010/main" val="4200263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3A1C8BA-82F2-5A93-5650-705CB072FE15}"/>
              </a:ext>
            </a:extLst>
          </p:cNvPr>
          <p:cNvSpPr>
            <a:spLocks noGrp="1"/>
          </p:cNvSpPr>
          <p:nvPr>
            <p:ph type="pic" sz="quarter" idx="13"/>
          </p:nvPr>
        </p:nvSpPr>
        <p:spPr>
          <a:xfrm>
            <a:off x="6180136" y="3898652"/>
            <a:ext cx="5097464" cy="2196877"/>
          </a:xfrm>
          <a:custGeom>
            <a:avLst/>
            <a:gdLst>
              <a:gd name="connsiteX0" fmla="*/ 0 w 3823098"/>
              <a:gd name="connsiteY0" fmla="*/ 0 h 1647658"/>
              <a:gd name="connsiteX1" fmla="*/ 3823098 w 3823098"/>
              <a:gd name="connsiteY1" fmla="*/ 0 h 1647658"/>
              <a:gd name="connsiteX2" fmla="*/ 3823098 w 3823098"/>
              <a:gd name="connsiteY2" fmla="*/ 1647658 h 1647658"/>
              <a:gd name="connsiteX3" fmla="*/ 0 w 3823098"/>
              <a:gd name="connsiteY3" fmla="*/ 1647658 h 1647658"/>
            </a:gdLst>
            <a:ahLst/>
            <a:cxnLst>
              <a:cxn ang="0">
                <a:pos x="connsiteX0" y="connsiteY0"/>
              </a:cxn>
              <a:cxn ang="0">
                <a:pos x="connsiteX1" y="connsiteY1"/>
              </a:cxn>
              <a:cxn ang="0">
                <a:pos x="connsiteX2" y="connsiteY2"/>
              </a:cxn>
              <a:cxn ang="0">
                <a:pos x="connsiteX3" y="connsiteY3"/>
              </a:cxn>
            </a:cxnLst>
            <a:rect l="l" t="t" r="r" b="b"/>
            <a:pathLst>
              <a:path w="3823098" h="1647658">
                <a:moveTo>
                  <a:pt x="0" y="0"/>
                </a:moveTo>
                <a:lnTo>
                  <a:pt x="3823098" y="0"/>
                </a:lnTo>
                <a:lnTo>
                  <a:pt x="3823098" y="1647658"/>
                </a:lnTo>
                <a:lnTo>
                  <a:pt x="0" y="1647658"/>
                </a:lnTo>
                <a:close/>
              </a:path>
            </a:pathLst>
          </a:custGeom>
        </p:spPr>
        <p:txBody>
          <a:bodyPr wrap="square" anchor="ctr">
            <a:noAutofit/>
          </a:bodyPr>
          <a:lstStyle>
            <a:lvl1pPr marL="0" indent="0" algn="ctr">
              <a:buFontTx/>
              <a:buNone/>
              <a:defRPr sz="2000">
                <a:solidFill>
                  <a:schemeClr val="bg1">
                    <a:lumMod val="85000"/>
                  </a:schemeClr>
                </a:solidFill>
                <a:latin typeface="Roboto Thin" charset="0"/>
                <a:ea typeface="Roboto Thin" charset="0"/>
                <a:cs typeface="Roboto Thin" charset="0"/>
              </a:defRPr>
            </a:lvl1pPr>
          </a:lstStyle>
          <a:p>
            <a:endParaRPr lang="en-US" dirty="0"/>
          </a:p>
        </p:txBody>
      </p:sp>
    </p:spTree>
    <p:extLst>
      <p:ext uri="{BB962C8B-B14F-4D97-AF65-F5344CB8AC3E}">
        <p14:creationId xmlns:p14="http://schemas.microsoft.com/office/powerpoint/2010/main" val="179506168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Layout">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97ABE0CC-6FC4-56E0-3235-A39306FD0E87}"/>
              </a:ext>
            </a:extLst>
          </p:cNvPr>
          <p:cNvSpPr>
            <a:spLocks noGrp="1"/>
          </p:cNvSpPr>
          <p:nvPr>
            <p:ph type="pic" sz="quarter" idx="11"/>
          </p:nvPr>
        </p:nvSpPr>
        <p:spPr>
          <a:xfrm>
            <a:off x="9476046" y="4142849"/>
            <a:ext cx="2715954" cy="2715954"/>
          </a:xfrm>
          <a:custGeom>
            <a:avLst/>
            <a:gdLst>
              <a:gd name="connsiteX0" fmla="*/ 0 w 2715954"/>
              <a:gd name="connsiteY0" fmla="*/ 0 h 2715954"/>
              <a:gd name="connsiteX1" fmla="*/ 2715954 w 2715954"/>
              <a:gd name="connsiteY1" fmla="*/ 0 h 2715954"/>
              <a:gd name="connsiteX2" fmla="*/ 2715954 w 2715954"/>
              <a:gd name="connsiteY2" fmla="*/ 2715954 h 2715954"/>
              <a:gd name="connsiteX3" fmla="*/ 0 w 2715954"/>
              <a:gd name="connsiteY3" fmla="*/ 2715954 h 2715954"/>
            </a:gdLst>
            <a:ahLst/>
            <a:cxnLst>
              <a:cxn ang="0">
                <a:pos x="connsiteX0" y="connsiteY0"/>
              </a:cxn>
              <a:cxn ang="0">
                <a:pos x="connsiteX1" y="connsiteY1"/>
              </a:cxn>
              <a:cxn ang="0">
                <a:pos x="connsiteX2" y="connsiteY2"/>
              </a:cxn>
              <a:cxn ang="0">
                <a:pos x="connsiteX3" y="connsiteY3"/>
              </a:cxn>
            </a:cxnLst>
            <a:rect l="l" t="t" r="r" b="b"/>
            <a:pathLst>
              <a:path w="2715954" h="2715954">
                <a:moveTo>
                  <a:pt x="0" y="0"/>
                </a:moveTo>
                <a:lnTo>
                  <a:pt x="2715954" y="0"/>
                </a:lnTo>
                <a:lnTo>
                  <a:pt x="2715954" y="2715954"/>
                </a:lnTo>
                <a:lnTo>
                  <a:pt x="0" y="2715954"/>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
        <p:nvSpPr>
          <p:cNvPr id="5" name="Freeform 4">
            <a:extLst>
              <a:ext uri="{FF2B5EF4-FFF2-40B4-BE49-F238E27FC236}">
                <a16:creationId xmlns:a16="http://schemas.microsoft.com/office/drawing/2014/main" id="{1996129D-C65F-0D64-6D7E-4575B431FBF5}"/>
              </a:ext>
            </a:extLst>
          </p:cNvPr>
          <p:cNvSpPr>
            <a:spLocks noGrp="1"/>
          </p:cNvSpPr>
          <p:nvPr>
            <p:ph type="pic" sz="quarter" idx="10"/>
          </p:nvPr>
        </p:nvSpPr>
        <p:spPr>
          <a:xfrm>
            <a:off x="6693108" y="1"/>
            <a:ext cx="2715954" cy="2715955"/>
          </a:xfrm>
          <a:custGeom>
            <a:avLst/>
            <a:gdLst>
              <a:gd name="connsiteX0" fmla="*/ 0 w 2715954"/>
              <a:gd name="connsiteY0" fmla="*/ 0 h 2715955"/>
              <a:gd name="connsiteX1" fmla="*/ 2715954 w 2715954"/>
              <a:gd name="connsiteY1" fmla="*/ 0 h 2715955"/>
              <a:gd name="connsiteX2" fmla="*/ 2715954 w 2715954"/>
              <a:gd name="connsiteY2" fmla="*/ 2715955 h 2715955"/>
              <a:gd name="connsiteX3" fmla="*/ 0 w 2715954"/>
              <a:gd name="connsiteY3" fmla="*/ 2715955 h 2715955"/>
            </a:gdLst>
            <a:ahLst/>
            <a:cxnLst>
              <a:cxn ang="0">
                <a:pos x="connsiteX0" y="connsiteY0"/>
              </a:cxn>
              <a:cxn ang="0">
                <a:pos x="connsiteX1" y="connsiteY1"/>
              </a:cxn>
              <a:cxn ang="0">
                <a:pos x="connsiteX2" y="connsiteY2"/>
              </a:cxn>
              <a:cxn ang="0">
                <a:pos x="connsiteX3" y="connsiteY3"/>
              </a:cxn>
            </a:cxnLst>
            <a:rect l="l" t="t" r="r" b="b"/>
            <a:pathLst>
              <a:path w="2715954" h="2715955">
                <a:moveTo>
                  <a:pt x="0" y="0"/>
                </a:moveTo>
                <a:lnTo>
                  <a:pt x="2715954" y="0"/>
                </a:lnTo>
                <a:lnTo>
                  <a:pt x="2715954" y="2715955"/>
                </a:lnTo>
                <a:lnTo>
                  <a:pt x="0" y="2715955"/>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319231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par>
                                <p:cTn id="10" presetID="53" presetClass="entr" presetSubtype="16" fill="hold" grpId="0" nodeType="withEffect">
                                  <p:stCondLst>
                                    <p:cond delay="100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Layou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BDC80FE9-BC23-24B6-1313-C47545CB348B}"/>
              </a:ext>
            </a:extLst>
          </p:cNvPr>
          <p:cNvSpPr>
            <a:spLocks noGrp="1"/>
          </p:cNvSpPr>
          <p:nvPr>
            <p:ph type="pic" sz="quarter" idx="10"/>
          </p:nvPr>
        </p:nvSpPr>
        <p:spPr>
          <a:xfrm>
            <a:off x="0" y="0"/>
            <a:ext cx="6096000" cy="5264046"/>
          </a:xfrm>
          <a:custGeom>
            <a:avLst/>
            <a:gdLst>
              <a:gd name="connsiteX0" fmla="*/ 0 w 6096000"/>
              <a:gd name="connsiteY0" fmla="*/ 0 h 5264046"/>
              <a:gd name="connsiteX1" fmla="*/ 6096000 w 6096000"/>
              <a:gd name="connsiteY1" fmla="*/ 0 h 5264046"/>
              <a:gd name="connsiteX2" fmla="*/ 6096000 w 6096000"/>
              <a:gd name="connsiteY2" fmla="*/ 5264046 h 5264046"/>
              <a:gd name="connsiteX3" fmla="*/ 0 w 6096000"/>
              <a:gd name="connsiteY3" fmla="*/ 5264046 h 5264046"/>
            </a:gdLst>
            <a:ahLst/>
            <a:cxnLst>
              <a:cxn ang="0">
                <a:pos x="connsiteX0" y="connsiteY0"/>
              </a:cxn>
              <a:cxn ang="0">
                <a:pos x="connsiteX1" y="connsiteY1"/>
              </a:cxn>
              <a:cxn ang="0">
                <a:pos x="connsiteX2" y="connsiteY2"/>
              </a:cxn>
              <a:cxn ang="0">
                <a:pos x="connsiteX3" y="connsiteY3"/>
              </a:cxn>
            </a:cxnLst>
            <a:rect l="l" t="t" r="r" b="b"/>
            <a:pathLst>
              <a:path w="6096000" h="5264046">
                <a:moveTo>
                  <a:pt x="0" y="0"/>
                </a:moveTo>
                <a:lnTo>
                  <a:pt x="6096000" y="0"/>
                </a:lnTo>
                <a:lnTo>
                  <a:pt x="6096000" y="5264046"/>
                </a:lnTo>
                <a:lnTo>
                  <a:pt x="0" y="5264046"/>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150227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_Layou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3D50DDDD-EB31-904C-3C4D-682D0CFCC9FF}"/>
              </a:ext>
            </a:extLst>
          </p:cNvPr>
          <p:cNvSpPr>
            <a:spLocks noGrp="1"/>
          </p:cNvSpPr>
          <p:nvPr>
            <p:ph type="pic" sz="quarter" idx="10"/>
          </p:nvPr>
        </p:nvSpPr>
        <p:spPr>
          <a:xfrm>
            <a:off x="4431616" y="3502152"/>
            <a:ext cx="2990088" cy="2990088"/>
          </a:xfrm>
          <a:custGeom>
            <a:avLst/>
            <a:gdLst>
              <a:gd name="connsiteX0" fmla="*/ 0 w 2990088"/>
              <a:gd name="connsiteY0" fmla="*/ 0 h 2990088"/>
              <a:gd name="connsiteX1" fmla="*/ 2990088 w 2990088"/>
              <a:gd name="connsiteY1" fmla="*/ 0 h 2990088"/>
              <a:gd name="connsiteX2" fmla="*/ 2990088 w 2990088"/>
              <a:gd name="connsiteY2" fmla="*/ 2990088 h 2990088"/>
              <a:gd name="connsiteX3" fmla="*/ 0 w 2990088"/>
              <a:gd name="connsiteY3" fmla="*/ 2990088 h 2990088"/>
            </a:gdLst>
            <a:ahLst/>
            <a:cxnLst>
              <a:cxn ang="0">
                <a:pos x="connsiteX0" y="connsiteY0"/>
              </a:cxn>
              <a:cxn ang="0">
                <a:pos x="connsiteX1" y="connsiteY1"/>
              </a:cxn>
              <a:cxn ang="0">
                <a:pos x="connsiteX2" y="connsiteY2"/>
              </a:cxn>
              <a:cxn ang="0">
                <a:pos x="connsiteX3" y="connsiteY3"/>
              </a:cxn>
            </a:cxnLst>
            <a:rect l="l" t="t" r="r" b="b"/>
            <a:pathLst>
              <a:path w="2990088" h="2990088">
                <a:moveTo>
                  <a:pt x="0" y="0"/>
                </a:moveTo>
                <a:lnTo>
                  <a:pt x="2990088" y="0"/>
                </a:lnTo>
                <a:lnTo>
                  <a:pt x="2990088" y="2990088"/>
                </a:lnTo>
                <a:lnTo>
                  <a:pt x="0" y="2990088"/>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75976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_Layout">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E9C476B-6054-A211-35EE-502C12A9BF7A}"/>
              </a:ext>
            </a:extLst>
          </p:cNvPr>
          <p:cNvSpPr>
            <a:spLocks noGrp="1"/>
          </p:cNvSpPr>
          <p:nvPr>
            <p:ph type="pic" sz="quarter" idx="10"/>
          </p:nvPr>
        </p:nvSpPr>
        <p:spPr>
          <a:xfrm>
            <a:off x="920732" y="0"/>
            <a:ext cx="6461289" cy="3593592"/>
          </a:xfrm>
          <a:custGeom>
            <a:avLst/>
            <a:gdLst>
              <a:gd name="connsiteX0" fmla="*/ 0 w 6461289"/>
              <a:gd name="connsiteY0" fmla="*/ 0 h 3593592"/>
              <a:gd name="connsiteX1" fmla="*/ 6461289 w 6461289"/>
              <a:gd name="connsiteY1" fmla="*/ 0 h 3593592"/>
              <a:gd name="connsiteX2" fmla="*/ 6461289 w 6461289"/>
              <a:gd name="connsiteY2" fmla="*/ 3593592 h 3593592"/>
              <a:gd name="connsiteX3" fmla="*/ 0 w 6461289"/>
              <a:gd name="connsiteY3" fmla="*/ 3593592 h 3593592"/>
            </a:gdLst>
            <a:ahLst/>
            <a:cxnLst>
              <a:cxn ang="0">
                <a:pos x="connsiteX0" y="connsiteY0"/>
              </a:cxn>
              <a:cxn ang="0">
                <a:pos x="connsiteX1" y="connsiteY1"/>
              </a:cxn>
              <a:cxn ang="0">
                <a:pos x="connsiteX2" y="connsiteY2"/>
              </a:cxn>
              <a:cxn ang="0">
                <a:pos x="connsiteX3" y="connsiteY3"/>
              </a:cxn>
            </a:cxnLst>
            <a:rect l="l" t="t" r="r" b="b"/>
            <a:pathLst>
              <a:path w="6461289" h="3593592">
                <a:moveTo>
                  <a:pt x="0" y="0"/>
                </a:moveTo>
                <a:lnTo>
                  <a:pt x="6461289" y="0"/>
                </a:lnTo>
                <a:lnTo>
                  <a:pt x="6461289" y="3593592"/>
                </a:lnTo>
                <a:lnTo>
                  <a:pt x="0" y="3593592"/>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405085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5_Layou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34E937E9-82DB-C3E5-D254-A90DD100B0A6}"/>
              </a:ext>
            </a:extLst>
          </p:cNvPr>
          <p:cNvSpPr>
            <a:spLocks noGrp="1"/>
          </p:cNvSpPr>
          <p:nvPr>
            <p:ph type="pic" sz="quarter" idx="10"/>
          </p:nvPr>
        </p:nvSpPr>
        <p:spPr>
          <a:xfrm>
            <a:off x="6259722" y="0"/>
            <a:ext cx="5932278" cy="5257800"/>
          </a:xfrm>
          <a:custGeom>
            <a:avLst/>
            <a:gdLst>
              <a:gd name="connsiteX0" fmla="*/ 0 w 5932278"/>
              <a:gd name="connsiteY0" fmla="*/ 0 h 5257800"/>
              <a:gd name="connsiteX1" fmla="*/ 5932278 w 5932278"/>
              <a:gd name="connsiteY1" fmla="*/ 0 h 5257800"/>
              <a:gd name="connsiteX2" fmla="*/ 5932278 w 5932278"/>
              <a:gd name="connsiteY2" fmla="*/ 5257800 h 5257800"/>
              <a:gd name="connsiteX3" fmla="*/ 0 w 5932278"/>
              <a:gd name="connsiteY3" fmla="*/ 5257800 h 5257800"/>
            </a:gdLst>
            <a:ahLst/>
            <a:cxnLst>
              <a:cxn ang="0">
                <a:pos x="connsiteX0" y="connsiteY0"/>
              </a:cxn>
              <a:cxn ang="0">
                <a:pos x="connsiteX1" y="connsiteY1"/>
              </a:cxn>
              <a:cxn ang="0">
                <a:pos x="connsiteX2" y="connsiteY2"/>
              </a:cxn>
              <a:cxn ang="0">
                <a:pos x="connsiteX3" y="connsiteY3"/>
              </a:cxn>
            </a:cxnLst>
            <a:rect l="l" t="t" r="r" b="b"/>
            <a:pathLst>
              <a:path w="5932278" h="5257800">
                <a:moveTo>
                  <a:pt x="0" y="0"/>
                </a:moveTo>
                <a:lnTo>
                  <a:pt x="5932278" y="0"/>
                </a:lnTo>
                <a:lnTo>
                  <a:pt x="5932278" y="5257800"/>
                </a:lnTo>
                <a:lnTo>
                  <a:pt x="0" y="5257800"/>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124868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6_Layou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331714D5-8347-4E28-7416-A87DA3097730}"/>
              </a:ext>
            </a:extLst>
          </p:cNvPr>
          <p:cNvSpPr>
            <a:spLocks noGrp="1"/>
          </p:cNvSpPr>
          <p:nvPr>
            <p:ph type="pic" sz="quarter" idx="10"/>
          </p:nvPr>
        </p:nvSpPr>
        <p:spPr>
          <a:xfrm>
            <a:off x="205242" y="1781371"/>
            <a:ext cx="2804659" cy="4891034"/>
          </a:xfrm>
          <a:custGeom>
            <a:avLst/>
            <a:gdLst>
              <a:gd name="connsiteX0" fmla="*/ 0 w 2804659"/>
              <a:gd name="connsiteY0" fmla="*/ 0 h 4891034"/>
              <a:gd name="connsiteX1" fmla="*/ 2804659 w 2804659"/>
              <a:gd name="connsiteY1" fmla="*/ 0 h 4891034"/>
              <a:gd name="connsiteX2" fmla="*/ 2804659 w 2804659"/>
              <a:gd name="connsiteY2" fmla="*/ 4891034 h 4891034"/>
              <a:gd name="connsiteX3" fmla="*/ 0 w 2804659"/>
              <a:gd name="connsiteY3" fmla="*/ 4891034 h 4891034"/>
            </a:gdLst>
            <a:ahLst/>
            <a:cxnLst>
              <a:cxn ang="0">
                <a:pos x="connsiteX0" y="connsiteY0"/>
              </a:cxn>
              <a:cxn ang="0">
                <a:pos x="connsiteX1" y="connsiteY1"/>
              </a:cxn>
              <a:cxn ang="0">
                <a:pos x="connsiteX2" y="connsiteY2"/>
              </a:cxn>
              <a:cxn ang="0">
                <a:pos x="connsiteX3" y="connsiteY3"/>
              </a:cxn>
            </a:cxnLst>
            <a:rect l="l" t="t" r="r" b="b"/>
            <a:pathLst>
              <a:path w="2804659" h="4891034">
                <a:moveTo>
                  <a:pt x="0" y="0"/>
                </a:moveTo>
                <a:lnTo>
                  <a:pt x="2804659" y="0"/>
                </a:lnTo>
                <a:lnTo>
                  <a:pt x="2804659" y="4891034"/>
                </a:lnTo>
                <a:lnTo>
                  <a:pt x="0" y="4891034"/>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20645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7_Layou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BB12895-D929-8E1A-68B3-63E1CC33B7FA}"/>
              </a:ext>
            </a:extLst>
          </p:cNvPr>
          <p:cNvSpPr>
            <a:spLocks noGrp="1"/>
          </p:cNvSpPr>
          <p:nvPr>
            <p:ph type="pic" sz="quarter" idx="10"/>
          </p:nvPr>
        </p:nvSpPr>
        <p:spPr>
          <a:xfrm>
            <a:off x="723900" y="4045515"/>
            <a:ext cx="5142262" cy="2251178"/>
          </a:xfrm>
          <a:custGeom>
            <a:avLst/>
            <a:gdLst>
              <a:gd name="connsiteX0" fmla="*/ 0 w 5142262"/>
              <a:gd name="connsiteY0" fmla="*/ 0 h 2251178"/>
              <a:gd name="connsiteX1" fmla="*/ 5142262 w 5142262"/>
              <a:gd name="connsiteY1" fmla="*/ 0 h 2251178"/>
              <a:gd name="connsiteX2" fmla="*/ 5142262 w 5142262"/>
              <a:gd name="connsiteY2" fmla="*/ 2251178 h 2251178"/>
              <a:gd name="connsiteX3" fmla="*/ 0 w 5142262"/>
              <a:gd name="connsiteY3" fmla="*/ 2251178 h 2251178"/>
            </a:gdLst>
            <a:ahLst/>
            <a:cxnLst>
              <a:cxn ang="0">
                <a:pos x="connsiteX0" y="connsiteY0"/>
              </a:cxn>
              <a:cxn ang="0">
                <a:pos x="connsiteX1" y="connsiteY1"/>
              </a:cxn>
              <a:cxn ang="0">
                <a:pos x="connsiteX2" y="connsiteY2"/>
              </a:cxn>
              <a:cxn ang="0">
                <a:pos x="connsiteX3" y="connsiteY3"/>
              </a:cxn>
            </a:cxnLst>
            <a:rect l="l" t="t" r="r" b="b"/>
            <a:pathLst>
              <a:path w="5142262" h="2251178">
                <a:moveTo>
                  <a:pt x="0" y="0"/>
                </a:moveTo>
                <a:lnTo>
                  <a:pt x="5142262" y="0"/>
                </a:lnTo>
                <a:lnTo>
                  <a:pt x="5142262" y="2251178"/>
                </a:lnTo>
                <a:lnTo>
                  <a:pt x="0" y="2251178"/>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205436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8_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6193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9_Layou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AB095BCC-CEDD-1AA6-3781-3507A71E726D}"/>
              </a:ext>
            </a:extLst>
          </p:cNvPr>
          <p:cNvSpPr>
            <a:spLocks noGrp="1"/>
          </p:cNvSpPr>
          <p:nvPr>
            <p:ph type="pic" sz="quarter" idx="10"/>
          </p:nvPr>
        </p:nvSpPr>
        <p:spPr>
          <a:xfrm>
            <a:off x="3201075" y="249899"/>
            <a:ext cx="4392810" cy="6358201"/>
          </a:xfrm>
          <a:custGeom>
            <a:avLst/>
            <a:gdLst>
              <a:gd name="connsiteX0" fmla="*/ 0 w 4392810"/>
              <a:gd name="connsiteY0" fmla="*/ 0 h 6358201"/>
              <a:gd name="connsiteX1" fmla="*/ 4392810 w 4392810"/>
              <a:gd name="connsiteY1" fmla="*/ 0 h 6358201"/>
              <a:gd name="connsiteX2" fmla="*/ 4392810 w 4392810"/>
              <a:gd name="connsiteY2" fmla="*/ 6358201 h 6358201"/>
              <a:gd name="connsiteX3" fmla="*/ 0 w 4392810"/>
              <a:gd name="connsiteY3" fmla="*/ 6358201 h 6358201"/>
            </a:gdLst>
            <a:ahLst/>
            <a:cxnLst>
              <a:cxn ang="0">
                <a:pos x="connsiteX0" y="connsiteY0"/>
              </a:cxn>
              <a:cxn ang="0">
                <a:pos x="connsiteX1" y="connsiteY1"/>
              </a:cxn>
              <a:cxn ang="0">
                <a:pos x="connsiteX2" y="connsiteY2"/>
              </a:cxn>
              <a:cxn ang="0">
                <a:pos x="connsiteX3" y="connsiteY3"/>
              </a:cxn>
            </a:cxnLst>
            <a:rect l="l" t="t" r="r" b="b"/>
            <a:pathLst>
              <a:path w="4392810" h="6358201">
                <a:moveTo>
                  <a:pt x="0" y="0"/>
                </a:moveTo>
                <a:lnTo>
                  <a:pt x="4392810" y="0"/>
                </a:lnTo>
                <a:lnTo>
                  <a:pt x="4392810" y="6358201"/>
                </a:lnTo>
                <a:lnTo>
                  <a:pt x="0" y="6358201"/>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71378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0_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938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61DE395-3823-A1EA-51A4-202263D90AFB}"/>
              </a:ext>
            </a:extLst>
          </p:cNvPr>
          <p:cNvSpPr>
            <a:spLocks noGrp="1"/>
          </p:cNvSpPr>
          <p:nvPr>
            <p:ph type="pic" sz="quarter" idx="13"/>
          </p:nvPr>
        </p:nvSpPr>
        <p:spPr>
          <a:xfrm>
            <a:off x="6604000" y="3429000"/>
            <a:ext cx="5588000" cy="3429000"/>
          </a:xfrm>
          <a:custGeom>
            <a:avLst/>
            <a:gdLst>
              <a:gd name="connsiteX0" fmla="*/ 0 w 4191000"/>
              <a:gd name="connsiteY0" fmla="*/ 0 h 2571750"/>
              <a:gd name="connsiteX1" fmla="*/ 4191000 w 4191000"/>
              <a:gd name="connsiteY1" fmla="*/ 0 h 2571750"/>
              <a:gd name="connsiteX2" fmla="*/ 4191000 w 4191000"/>
              <a:gd name="connsiteY2" fmla="*/ 2571750 h 2571750"/>
              <a:gd name="connsiteX3" fmla="*/ 0 w 41910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4191000" h="2571750">
                <a:moveTo>
                  <a:pt x="0" y="0"/>
                </a:moveTo>
                <a:lnTo>
                  <a:pt x="4191000" y="0"/>
                </a:lnTo>
                <a:lnTo>
                  <a:pt x="4191000" y="2571750"/>
                </a:lnTo>
                <a:lnTo>
                  <a:pt x="0" y="2571750"/>
                </a:lnTo>
                <a:close/>
              </a:path>
            </a:pathLst>
          </a:custGeom>
        </p:spPr>
        <p:txBody>
          <a:bodyPr wrap="square" anchor="ctr">
            <a:noAutofit/>
          </a:bodyPr>
          <a:lstStyle>
            <a:lvl1pPr marL="0" indent="0" algn="ctr">
              <a:buFontTx/>
              <a:buNone/>
              <a:defRPr sz="2000">
                <a:solidFill>
                  <a:schemeClr val="bg1">
                    <a:lumMod val="85000"/>
                  </a:schemeClr>
                </a:solidFill>
                <a:latin typeface="Roboto Thin" charset="0"/>
                <a:ea typeface="Roboto Thin" charset="0"/>
                <a:cs typeface="Roboto Thin" charset="0"/>
              </a:defRPr>
            </a:lvl1pPr>
          </a:lstStyle>
          <a:p>
            <a:endParaRPr lang="en-US" dirty="0"/>
          </a:p>
        </p:txBody>
      </p:sp>
    </p:spTree>
    <p:extLst>
      <p:ext uri="{BB962C8B-B14F-4D97-AF65-F5344CB8AC3E}">
        <p14:creationId xmlns:p14="http://schemas.microsoft.com/office/powerpoint/2010/main" val="24055899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1_Layout">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98139F83-8A63-BF57-F6B6-D5CD7843E511}"/>
              </a:ext>
            </a:extLst>
          </p:cNvPr>
          <p:cNvSpPr>
            <a:spLocks noGrp="1"/>
          </p:cNvSpPr>
          <p:nvPr>
            <p:ph type="pic" sz="quarter" idx="10"/>
          </p:nvPr>
        </p:nvSpPr>
        <p:spPr>
          <a:xfrm>
            <a:off x="5376673" y="281211"/>
            <a:ext cx="6545505" cy="2581910"/>
          </a:xfrm>
          <a:custGeom>
            <a:avLst/>
            <a:gdLst>
              <a:gd name="connsiteX0" fmla="*/ 0 w 6545505"/>
              <a:gd name="connsiteY0" fmla="*/ 0 h 2581910"/>
              <a:gd name="connsiteX1" fmla="*/ 6545505 w 6545505"/>
              <a:gd name="connsiteY1" fmla="*/ 0 h 2581910"/>
              <a:gd name="connsiteX2" fmla="*/ 6545505 w 6545505"/>
              <a:gd name="connsiteY2" fmla="*/ 2581910 h 2581910"/>
              <a:gd name="connsiteX3" fmla="*/ 0 w 6545505"/>
              <a:gd name="connsiteY3" fmla="*/ 2581910 h 2581910"/>
            </a:gdLst>
            <a:ahLst/>
            <a:cxnLst>
              <a:cxn ang="0">
                <a:pos x="connsiteX0" y="connsiteY0"/>
              </a:cxn>
              <a:cxn ang="0">
                <a:pos x="connsiteX1" y="connsiteY1"/>
              </a:cxn>
              <a:cxn ang="0">
                <a:pos x="connsiteX2" y="connsiteY2"/>
              </a:cxn>
              <a:cxn ang="0">
                <a:pos x="connsiteX3" y="connsiteY3"/>
              </a:cxn>
            </a:cxnLst>
            <a:rect l="l" t="t" r="r" b="b"/>
            <a:pathLst>
              <a:path w="6545505" h="2581910">
                <a:moveTo>
                  <a:pt x="0" y="0"/>
                </a:moveTo>
                <a:lnTo>
                  <a:pt x="6545505" y="0"/>
                </a:lnTo>
                <a:lnTo>
                  <a:pt x="6545505" y="2581910"/>
                </a:lnTo>
                <a:lnTo>
                  <a:pt x="0" y="2581910"/>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78669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4_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839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5_Layou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F5F3E4D3-E583-253D-C77F-A5C1465CC888}"/>
              </a:ext>
            </a:extLst>
          </p:cNvPr>
          <p:cNvSpPr>
            <a:spLocks noGrp="1"/>
          </p:cNvSpPr>
          <p:nvPr>
            <p:ph type="pic" sz="quarter" idx="10"/>
          </p:nvPr>
        </p:nvSpPr>
        <p:spPr>
          <a:xfrm>
            <a:off x="4977116" y="1030574"/>
            <a:ext cx="7214885" cy="4796852"/>
          </a:xfrm>
          <a:custGeom>
            <a:avLst/>
            <a:gdLst>
              <a:gd name="connsiteX0" fmla="*/ 0 w 7214885"/>
              <a:gd name="connsiteY0" fmla="*/ 0 h 4796852"/>
              <a:gd name="connsiteX1" fmla="*/ 7214885 w 7214885"/>
              <a:gd name="connsiteY1" fmla="*/ 0 h 4796852"/>
              <a:gd name="connsiteX2" fmla="*/ 7214885 w 7214885"/>
              <a:gd name="connsiteY2" fmla="*/ 4796852 h 4796852"/>
              <a:gd name="connsiteX3" fmla="*/ 0 w 7214885"/>
              <a:gd name="connsiteY3" fmla="*/ 4796852 h 4796852"/>
            </a:gdLst>
            <a:ahLst/>
            <a:cxnLst>
              <a:cxn ang="0">
                <a:pos x="connsiteX0" y="connsiteY0"/>
              </a:cxn>
              <a:cxn ang="0">
                <a:pos x="connsiteX1" y="connsiteY1"/>
              </a:cxn>
              <a:cxn ang="0">
                <a:pos x="connsiteX2" y="connsiteY2"/>
              </a:cxn>
              <a:cxn ang="0">
                <a:pos x="connsiteX3" y="connsiteY3"/>
              </a:cxn>
            </a:cxnLst>
            <a:rect l="l" t="t" r="r" b="b"/>
            <a:pathLst>
              <a:path w="7214885" h="4796852">
                <a:moveTo>
                  <a:pt x="0" y="0"/>
                </a:moveTo>
                <a:lnTo>
                  <a:pt x="7214885" y="0"/>
                </a:lnTo>
                <a:lnTo>
                  <a:pt x="7214885" y="4796852"/>
                </a:lnTo>
                <a:lnTo>
                  <a:pt x="0" y="4796852"/>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110211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6_Layou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C1BEBD3B-D459-2EA1-B2B0-AE85FEC256E5}"/>
              </a:ext>
            </a:extLst>
          </p:cNvPr>
          <p:cNvSpPr>
            <a:spLocks noGrp="1"/>
          </p:cNvSpPr>
          <p:nvPr>
            <p:ph type="pic" sz="quarter" idx="10"/>
          </p:nvPr>
        </p:nvSpPr>
        <p:spPr>
          <a:xfrm>
            <a:off x="2601366" y="281211"/>
            <a:ext cx="9320812" cy="3147789"/>
          </a:xfrm>
          <a:custGeom>
            <a:avLst/>
            <a:gdLst>
              <a:gd name="connsiteX0" fmla="*/ 0 w 9320812"/>
              <a:gd name="connsiteY0" fmla="*/ 0 h 3147789"/>
              <a:gd name="connsiteX1" fmla="*/ 9320812 w 9320812"/>
              <a:gd name="connsiteY1" fmla="*/ 0 h 3147789"/>
              <a:gd name="connsiteX2" fmla="*/ 9320812 w 9320812"/>
              <a:gd name="connsiteY2" fmla="*/ 3147789 h 3147789"/>
              <a:gd name="connsiteX3" fmla="*/ 0 w 9320812"/>
              <a:gd name="connsiteY3" fmla="*/ 3147789 h 3147789"/>
            </a:gdLst>
            <a:ahLst/>
            <a:cxnLst>
              <a:cxn ang="0">
                <a:pos x="connsiteX0" y="connsiteY0"/>
              </a:cxn>
              <a:cxn ang="0">
                <a:pos x="connsiteX1" y="connsiteY1"/>
              </a:cxn>
              <a:cxn ang="0">
                <a:pos x="connsiteX2" y="connsiteY2"/>
              </a:cxn>
              <a:cxn ang="0">
                <a:pos x="connsiteX3" y="connsiteY3"/>
              </a:cxn>
            </a:cxnLst>
            <a:rect l="l" t="t" r="r" b="b"/>
            <a:pathLst>
              <a:path w="9320812" h="3147789">
                <a:moveTo>
                  <a:pt x="0" y="0"/>
                </a:moveTo>
                <a:lnTo>
                  <a:pt x="9320812" y="0"/>
                </a:lnTo>
                <a:lnTo>
                  <a:pt x="9320812" y="3147789"/>
                </a:lnTo>
                <a:lnTo>
                  <a:pt x="0" y="3147789"/>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313813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7_Layou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99171A46-6BE5-B577-08C7-A8D0674CD220}"/>
              </a:ext>
            </a:extLst>
          </p:cNvPr>
          <p:cNvSpPr>
            <a:spLocks noGrp="1"/>
          </p:cNvSpPr>
          <p:nvPr>
            <p:ph type="pic" sz="quarter" idx="10"/>
          </p:nvPr>
        </p:nvSpPr>
        <p:spPr>
          <a:xfrm>
            <a:off x="7172697" y="281210"/>
            <a:ext cx="4749481" cy="6295580"/>
          </a:xfrm>
          <a:custGeom>
            <a:avLst/>
            <a:gdLst>
              <a:gd name="connsiteX0" fmla="*/ 0 w 4749481"/>
              <a:gd name="connsiteY0" fmla="*/ 0 h 6295580"/>
              <a:gd name="connsiteX1" fmla="*/ 4749481 w 4749481"/>
              <a:gd name="connsiteY1" fmla="*/ 0 h 6295580"/>
              <a:gd name="connsiteX2" fmla="*/ 4749481 w 4749481"/>
              <a:gd name="connsiteY2" fmla="*/ 6295580 h 6295580"/>
              <a:gd name="connsiteX3" fmla="*/ 0 w 4749481"/>
              <a:gd name="connsiteY3" fmla="*/ 6295580 h 6295580"/>
            </a:gdLst>
            <a:ahLst/>
            <a:cxnLst>
              <a:cxn ang="0">
                <a:pos x="connsiteX0" y="connsiteY0"/>
              </a:cxn>
              <a:cxn ang="0">
                <a:pos x="connsiteX1" y="connsiteY1"/>
              </a:cxn>
              <a:cxn ang="0">
                <a:pos x="connsiteX2" y="connsiteY2"/>
              </a:cxn>
              <a:cxn ang="0">
                <a:pos x="connsiteX3" y="connsiteY3"/>
              </a:cxn>
            </a:cxnLst>
            <a:rect l="l" t="t" r="r" b="b"/>
            <a:pathLst>
              <a:path w="4749481" h="6295580">
                <a:moveTo>
                  <a:pt x="0" y="0"/>
                </a:moveTo>
                <a:lnTo>
                  <a:pt x="4749481" y="0"/>
                </a:lnTo>
                <a:lnTo>
                  <a:pt x="4749481" y="6295580"/>
                </a:lnTo>
                <a:lnTo>
                  <a:pt x="0" y="6295580"/>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352435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8_Layout">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85A28883-F073-627B-79A7-BC6586B9CEBD}"/>
              </a:ext>
            </a:extLst>
          </p:cNvPr>
          <p:cNvSpPr>
            <a:spLocks noGrp="1"/>
          </p:cNvSpPr>
          <p:nvPr>
            <p:ph type="pic" sz="quarter" idx="12"/>
          </p:nvPr>
        </p:nvSpPr>
        <p:spPr>
          <a:xfrm>
            <a:off x="9598167" y="1447868"/>
            <a:ext cx="2324011" cy="3538706"/>
          </a:xfrm>
          <a:custGeom>
            <a:avLst/>
            <a:gdLst>
              <a:gd name="connsiteX0" fmla="*/ 0 w 2324011"/>
              <a:gd name="connsiteY0" fmla="*/ 0 h 3538706"/>
              <a:gd name="connsiteX1" fmla="*/ 1936668 w 2324011"/>
              <a:gd name="connsiteY1" fmla="*/ 0 h 3538706"/>
              <a:gd name="connsiteX2" fmla="*/ 2324011 w 2324011"/>
              <a:gd name="connsiteY2" fmla="*/ 387343 h 3538706"/>
              <a:gd name="connsiteX3" fmla="*/ 2324011 w 2324011"/>
              <a:gd name="connsiteY3" fmla="*/ 3538706 h 3538706"/>
              <a:gd name="connsiteX4" fmla="*/ 0 w 2324011"/>
              <a:gd name="connsiteY4" fmla="*/ 3538706 h 353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011" h="3538706">
                <a:moveTo>
                  <a:pt x="0" y="0"/>
                </a:moveTo>
                <a:lnTo>
                  <a:pt x="1936668" y="0"/>
                </a:lnTo>
                <a:lnTo>
                  <a:pt x="2324011" y="387343"/>
                </a:lnTo>
                <a:lnTo>
                  <a:pt x="2324011" y="3538706"/>
                </a:lnTo>
                <a:lnTo>
                  <a:pt x="0" y="3538706"/>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
        <p:nvSpPr>
          <p:cNvPr id="8" name="Freeform 7">
            <a:extLst>
              <a:ext uri="{FF2B5EF4-FFF2-40B4-BE49-F238E27FC236}">
                <a16:creationId xmlns:a16="http://schemas.microsoft.com/office/drawing/2014/main" id="{66E31091-8D6F-303D-4102-1AF4FA55BB64}"/>
              </a:ext>
            </a:extLst>
          </p:cNvPr>
          <p:cNvSpPr>
            <a:spLocks noGrp="1"/>
          </p:cNvSpPr>
          <p:nvPr>
            <p:ph type="pic" sz="quarter" idx="11"/>
          </p:nvPr>
        </p:nvSpPr>
        <p:spPr>
          <a:xfrm>
            <a:off x="6867109" y="1447868"/>
            <a:ext cx="2324011" cy="3538706"/>
          </a:xfrm>
          <a:custGeom>
            <a:avLst/>
            <a:gdLst>
              <a:gd name="connsiteX0" fmla="*/ 0 w 2324011"/>
              <a:gd name="connsiteY0" fmla="*/ 0 h 3538706"/>
              <a:gd name="connsiteX1" fmla="*/ 1936668 w 2324011"/>
              <a:gd name="connsiteY1" fmla="*/ 0 h 3538706"/>
              <a:gd name="connsiteX2" fmla="*/ 2324011 w 2324011"/>
              <a:gd name="connsiteY2" fmla="*/ 387343 h 3538706"/>
              <a:gd name="connsiteX3" fmla="*/ 2324011 w 2324011"/>
              <a:gd name="connsiteY3" fmla="*/ 3538706 h 3538706"/>
              <a:gd name="connsiteX4" fmla="*/ 0 w 2324011"/>
              <a:gd name="connsiteY4" fmla="*/ 3538706 h 353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011" h="3538706">
                <a:moveTo>
                  <a:pt x="0" y="0"/>
                </a:moveTo>
                <a:lnTo>
                  <a:pt x="1936668" y="0"/>
                </a:lnTo>
                <a:lnTo>
                  <a:pt x="2324011" y="387343"/>
                </a:lnTo>
                <a:lnTo>
                  <a:pt x="2324011" y="3538706"/>
                </a:lnTo>
                <a:lnTo>
                  <a:pt x="0" y="3538706"/>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
        <p:nvSpPr>
          <p:cNvPr id="6" name="Freeform 5">
            <a:extLst>
              <a:ext uri="{FF2B5EF4-FFF2-40B4-BE49-F238E27FC236}">
                <a16:creationId xmlns:a16="http://schemas.microsoft.com/office/drawing/2014/main" id="{E9021427-61B0-DF0E-DB0B-CF0BA957340D}"/>
              </a:ext>
            </a:extLst>
          </p:cNvPr>
          <p:cNvSpPr>
            <a:spLocks noGrp="1"/>
          </p:cNvSpPr>
          <p:nvPr>
            <p:ph type="pic" sz="quarter" idx="10"/>
          </p:nvPr>
        </p:nvSpPr>
        <p:spPr>
          <a:xfrm>
            <a:off x="4136053" y="1447868"/>
            <a:ext cx="2324011" cy="3538706"/>
          </a:xfrm>
          <a:custGeom>
            <a:avLst/>
            <a:gdLst>
              <a:gd name="connsiteX0" fmla="*/ 0 w 2324011"/>
              <a:gd name="connsiteY0" fmla="*/ 0 h 3538706"/>
              <a:gd name="connsiteX1" fmla="*/ 1936669 w 2324011"/>
              <a:gd name="connsiteY1" fmla="*/ 0 h 3538706"/>
              <a:gd name="connsiteX2" fmla="*/ 2324011 w 2324011"/>
              <a:gd name="connsiteY2" fmla="*/ 387343 h 3538706"/>
              <a:gd name="connsiteX3" fmla="*/ 2324011 w 2324011"/>
              <a:gd name="connsiteY3" fmla="*/ 3538706 h 3538706"/>
              <a:gd name="connsiteX4" fmla="*/ 0 w 2324011"/>
              <a:gd name="connsiteY4" fmla="*/ 3538706 h 353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011" h="3538706">
                <a:moveTo>
                  <a:pt x="0" y="0"/>
                </a:moveTo>
                <a:lnTo>
                  <a:pt x="1936669" y="0"/>
                </a:lnTo>
                <a:lnTo>
                  <a:pt x="2324011" y="387343"/>
                </a:lnTo>
                <a:lnTo>
                  <a:pt x="2324011" y="3538706"/>
                </a:lnTo>
                <a:lnTo>
                  <a:pt x="0" y="3538706"/>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310700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20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6" grpId="0" animBg="1"/>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9_Layout">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9D5B3C4F-ECAE-679D-7FC0-473523A81722}"/>
              </a:ext>
            </a:extLst>
          </p:cNvPr>
          <p:cNvSpPr>
            <a:spLocks noGrp="1"/>
          </p:cNvSpPr>
          <p:nvPr>
            <p:ph type="pic" sz="quarter" idx="13"/>
          </p:nvPr>
        </p:nvSpPr>
        <p:spPr>
          <a:xfrm>
            <a:off x="8996218" y="2784388"/>
            <a:ext cx="2477082" cy="2166552"/>
          </a:xfrm>
          <a:custGeom>
            <a:avLst/>
            <a:gdLst>
              <a:gd name="connsiteX0" fmla="*/ 0 w 2477082"/>
              <a:gd name="connsiteY0" fmla="*/ 0 h 2166552"/>
              <a:gd name="connsiteX1" fmla="*/ 2115983 w 2477082"/>
              <a:gd name="connsiteY1" fmla="*/ 0 h 2166552"/>
              <a:gd name="connsiteX2" fmla="*/ 2477082 w 2477082"/>
              <a:gd name="connsiteY2" fmla="*/ 361099 h 2166552"/>
              <a:gd name="connsiteX3" fmla="*/ 2477082 w 2477082"/>
              <a:gd name="connsiteY3" fmla="*/ 2166552 h 2166552"/>
              <a:gd name="connsiteX4" fmla="*/ 0 w 2477082"/>
              <a:gd name="connsiteY4" fmla="*/ 2166552 h 2166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7082" h="2166552">
                <a:moveTo>
                  <a:pt x="0" y="0"/>
                </a:moveTo>
                <a:lnTo>
                  <a:pt x="2115983" y="0"/>
                </a:lnTo>
                <a:lnTo>
                  <a:pt x="2477082" y="361099"/>
                </a:lnTo>
                <a:lnTo>
                  <a:pt x="2477082" y="2166552"/>
                </a:lnTo>
                <a:lnTo>
                  <a:pt x="0" y="2166552"/>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
        <p:nvSpPr>
          <p:cNvPr id="11" name="Freeform 10">
            <a:extLst>
              <a:ext uri="{FF2B5EF4-FFF2-40B4-BE49-F238E27FC236}">
                <a16:creationId xmlns:a16="http://schemas.microsoft.com/office/drawing/2014/main" id="{214ABA59-D706-D6EF-8467-AEA68D9DE15A}"/>
              </a:ext>
            </a:extLst>
          </p:cNvPr>
          <p:cNvSpPr>
            <a:spLocks noGrp="1"/>
          </p:cNvSpPr>
          <p:nvPr>
            <p:ph type="pic" sz="quarter" idx="12"/>
          </p:nvPr>
        </p:nvSpPr>
        <p:spPr>
          <a:xfrm>
            <a:off x="6284023" y="2784388"/>
            <a:ext cx="2477082" cy="2166552"/>
          </a:xfrm>
          <a:custGeom>
            <a:avLst/>
            <a:gdLst>
              <a:gd name="connsiteX0" fmla="*/ 0 w 2477082"/>
              <a:gd name="connsiteY0" fmla="*/ 0 h 2166552"/>
              <a:gd name="connsiteX1" fmla="*/ 2115983 w 2477082"/>
              <a:gd name="connsiteY1" fmla="*/ 0 h 2166552"/>
              <a:gd name="connsiteX2" fmla="*/ 2477082 w 2477082"/>
              <a:gd name="connsiteY2" fmla="*/ 361099 h 2166552"/>
              <a:gd name="connsiteX3" fmla="*/ 2477082 w 2477082"/>
              <a:gd name="connsiteY3" fmla="*/ 2166552 h 2166552"/>
              <a:gd name="connsiteX4" fmla="*/ 0 w 2477082"/>
              <a:gd name="connsiteY4" fmla="*/ 2166552 h 2166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7082" h="2166552">
                <a:moveTo>
                  <a:pt x="0" y="0"/>
                </a:moveTo>
                <a:lnTo>
                  <a:pt x="2115983" y="0"/>
                </a:lnTo>
                <a:lnTo>
                  <a:pt x="2477082" y="361099"/>
                </a:lnTo>
                <a:lnTo>
                  <a:pt x="2477082" y="2166552"/>
                </a:lnTo>
                <a:lnTo>
                  <a:pt x="0" y="2166552"/>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
        <p:nvSpPr>
          <p:cNvPr id="9" name="Freeform 8">
            <a:extLst>
              <a:ext uri="{FF2B5EF4-FFF2-40B4-BE49-F238E27FC236}">
                <a16:creationId xmlns:a16="http://schemas.microsoft.com/office/drawing/2014/main" id="{AA31CD50-B0D5-09CD-49B0-56B4C6A9AA52}"/>
              </a:ext>
            </a:extLst>
          </p:cNvPr>
          <p:cNvSpPr>
            <a:spLocks noGrp="1"/>
          </p:cNvSpPr>
          <p:nvPr>
            <p:ph type="pic" sz="quarter" idx="11"/>
          </p:nvPr>
        </p:nvSpPr>
        <p:spPr>
          <a:xfrm>
            <a:off x="3571828" y="2784388"/>
            <a:ext cx="2477082" cy="2166552"/>
          </a:xfrm>
          <a:custGeom>
            <a:avLst/>
            <a:gdLst>
              <a:gd name="connsiteX0" fmla="*/ 0 w 2477082"/>
              <a:gd name="connsiteY0" fmla="*/ 0 h 2166552"/>
              <a:gd name="connsiteX1" fmla="*/ 2115983 w 2477082"/>
              <a:gd name="connsiteY1" fmla="*/ 0 h 2166552"/>
              <a:gd name="connsiteX2" fmla="*/ 2477082 w 2477082"/>
              <a:gd name="connsiteY2" fmla="*/ 361099 h 2166552"/>
              <a:gd name="connsiteX3" fmla="*/ 2477082 w 2477082"/>
              <a:gd name="connsiteY3" fmla="*/ 2166552 h 2166552"/>
              <a:gd name="connsiteX4" fmla="*/ 0 w 2477082"/>
              <a:gd name="connsiteY4" fmla="*/ 2166552 h 2166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7082" h="2166552">
                <a:moveTo>
                  <a:pt x="0" y="0"/>
                </a:moveTo>
                <a:lnTo>
                  <a:pt x="2115983" y="0"/>
                </a:lnTo>
                <a:lnTo>
                  <a:pt x="2477082" y="361099"/>
                </a:lnTo>
                <a:lnTo>
                  <a:pt x="2477082" y="2166552"/>
                </a:lnTo>
                <a:lnTo>
                  <a:pt x="0" y="2166552"/>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
        <p:nvSpPr>
          <p:cNvPr id="7" name="Freeform 6">
            <a:extLst>
              <a:ext uri="{FF2B5EF4-FFF2-40B4-BE49-F238E27FC236}">
                <a16:creationId xmlns:a16="http://schemas.microsoft.com/office/drawing/2014/main" id="{A00C81FD-8634-2BB7-BFFC-EAFE2981C23C}"/>
              </a:ext>
            </a:extLst>
          </p:cNvPr>
          <p:cNvSpPr>
            <a:spLocks noGrp="1"/>
          </p:cNvSpPr>
          <p:nvPr>
            <p:ph type="pic" sz="quarter" idx="10"/>
          </p:nvPr>
        </p:nvSpPr>
        <p:spPr>
          <a:xfrm>
            <a:off x="859632" y="2784388"/>
            <a:ext cx="2477082" cy="2166552"/>
          </a:xfrm>
          <a:custGeom>
            <a:avLst/>
            <a:gdLst>
              <a:gd name="connsiteX0" fmla="*/ 0 w 2477082"/>
              <a:gd name="connsiteY0" fmla="*/ 0 h 2166552"/>
              <a:gd name="connsiteX1" fmla="*/ 2115983 w 2477082"/>
              <a:gd name="connsiteY1" fmla="*/ 0 h 2166552"/>
              <a:gd name="connsiteX2" fmla="*/ 2477082 w 2477082"/>
              <a:gd name="connsiteY2" fmla="*/ 361099 h 2166552"/>
              <a:gd name="connsiteX3" fmla="*/ 2477082 w 2477082"/>
              <a:gd name="connsiteY3" fmla="*/ 2166552 h 2166552"/>
              <a:gd name="connsiteX4" fmla="*/ 0 w 2477082"/>
              <a:gd name="connsiteY4" fmla="*/ 2166552 h 2166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7082" h="2166552">
                <a:moveTo>
                  <a:pt x="0" y="0"/>
                </a:moveTo>
                <a:lnTo>
                  <a:pt x="2115983" y="0"/>
                </a:lnTo>
                <a:lnTo>
                  <a:pt x="2477082" y="361099"/>
                </a:lnTo>
                <a:lnTo>
                  <a:pt x="2477082" y="2166552"/>
                </a:lnTo>
                <a:lnTo>
                  <a:pt x="0" y="2166552"/>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377957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20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9" grpId="0" animBg="1"/>
      <p:bldP spid="7" grpId="0" animBg="1"/>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0_Layout">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8DE54E5A-8358-C4FC-7AF3-4005CC4296B8}"/>
              </a:ext>
            </a:extLst>
          </p:cNvPr>
          <p:cNvSpPr>
            <a:spLocks noGrp="1"/>
          </p:cNvSpPr>
          <p:nvPr>
            <p:ph type="pic" sz="quarter" idx="13"/>
          </p:nvPr>
        </p:nvSpPr>
        <p:spPr>
          <a:xfrm>
            <a:off x="4272985" y="3648378"/>
            <a:ext cx="3331582" cy="1944129"/>
          </a:xfrm>
          <a:custGeom>
            <a:avLst/>
            <a:gdLst>
              <a:gd name="connsiteX0" fmla="*/ 324028 w 3331582"/>
              <a:gd name="connsiteY0" fmla="*/ 0 h 1944129"/>
              <a:gd name="connsiteX1" fmla="*/ 3007554 w 3331582"/>
              <a:gd name="connsiteY1" fmla="*/ 0 h 1944129"/>
              <a:gd name="connsiteX2" fmla="*/ 3331582 w 3331582"/>
              <a:gd name="connsiteY2" fmla="*/ 324028 h 1944129"/>
              <a:gd name="connsiteX3" fmla="*/ 3331582 w 3331582"/>
              <a:gd name="connsiteY3" fmla="*/ 1944129 h 1944129"/>
              <a:gd name="connsiteX4" fmla="*/ 0 w 3331582"/>
              <a:gd name="connsiteY4" fmla="*/ 1944129 h 1944129"/>
              <a:gd name="connsiteX5" fmla="*/ 0 w 3331582"/>
              <a:gd name="connsiteY5" fmla="*/ 324028 h 194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1582" h="1944129">
                <a:moveTo>
                  <a:pt x="324028" y="0"/>
                </a:moveTo>
                <a:lnTo>
                  <a:pt x="3007554" y="0"/>
                </a:lnTo>
                <a:lnTo>
                  <a:pt x="3331582" y="324028"/>
                </a:lnTo>
                <a:lnTo>
                  <a:pt x="3331582" y="1944129"/>
                </a:lnTo>
                <a:lnTo>
                  <a:pt x="0" y="1944129"/>
                </a:lnTo>
                <a:lnTo>
                  <a:pt x="0" y="324028"/>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
        <p:nvSpPr>
          <p:cNvPr id="11" name="Freeform 10">
            <a:extLst>
              <a:ext uri="{FF2B5EF4-FFF2-40B4-BE49-F238E27FC236}">
                <a16:creationId xmlns:a16="http://schemas.microsoft.com/office/drawing/2014/main" id="{593CB17F-D9EF-C1AA-F849-4FCDE04D542F}"/>
              </a:ext>
            </a:extLst>
          </p:cNvPr>
          <p:cNvSpPr>
            <a:spLocks noGrp="1"/>
          </p:cNvSpPr>
          <p:nvPr>
            <p:ph type="pic" sz="quarter" idx="12"/>
          </p:nvPr>
        </p:nvSpPr>
        <p:spPr>
          <a:xfrm>
            <a:off x="855704" y="3648378"/>
            <a:ext cx="3331582" cy="1944129"/>
          </a:xfrm>
          <a:custGeom>
            <a:avLst/>
            <a:gdLst>
              <a:gd name="connsiteX0" fmla="*/ 324028 w 3331582"/>
              <a:gd name="connsiteY0" fmla="*/ 0 h 1944129"/>
              <a:gd name="connsiteX1" fmla="*/ 3007554 w 3331582"/>
              <a:gd name="connsiteY1" fmla="*/ 0 h 1944129"/>
              <a:gd name="connsiteX2" fmla="*/ 3331582 w 3331582"/>
              <a:gd name="connsiteY2" fmla="*/ 324028 h 1944129"/>
              <a:gd name="connsiteX3" fmla="*/ 3331582 w 3331582"/>
              <a:gd name="connsiteY3" fmla="*/ 1944129 h 1944129"/>
              <a:gd name="connsiteX4" fmla="*/ 0 w 3331582"/>
              <a:gd name="connsiteY4" fmla="*/ 1944129 h 1944129"/>
              <a:gd name="connsiteX5" fmla="*/ 0 w 3331582"/>
              <a:gd name="connsiteY5" fmla="*/ 324028 h 194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1582" h="1944129">
                <a:moveTo>
                  <a:pt x="324028" y="0"/>
                </a:moveTo>
                <a:lnTo>
                  <a:pt x="3007554" y="0"/>
                </a:lnTo>
                <a:lnTo>
                  <a:pt x="3331582" y="324028"/>
                </a:lnTo>
                <a:lnTo>
                  <a:pt x="3331582" y="1944129"/>
                </a:lnTo>
                <a:lnTo>
                  <a:pt x="0" y="1944129"/>
                </a:lnTo>
                <a:lnTo>
                  <a:pt x="0" y="324028"/>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
        <p:nvSpPr>
          <p:cNvPr id="9" name="Freeform 8">
            <a:extLst>
              <a:ext uri="{FF2B5EF4-FFF2-40B4-BE49-F238E27FC236}">
                <a16:creationId xmlns:a16="http://schemas.microsoft.com/office/drawing/2014/main" id="{83D29CFE-BEB4-1882-B3BA-343B14057733}"/>
              </a:ext>
            </a:extLst>
          </p:cNvPr>
          <p:cNvSpPr>
            <a:spLocks noGrp="1"/>
          </p:cNvSpPr>
          <p:nvPr>
            <p:ph type="pic" sz="quarter" idx="11"/>
          </p:nvPr>
        </p:nvSpPr>
        <p:spPr>
          <a:xfrm>
            <a:off x="4272985" y="814565"/>
            <a:ext cx="3331582" cy="1944129"/>
          </a:xfrm>
          <a:custGeom>
            <a:avLst/>
            <a:gdLst>
              <a:gd name="connsiteX0" fmla="*/ 324028 w 3331582"/>
              <a:gd name="connsiteY0" fmla="*/ 0 h 1944129"/>
              <a:gd name="connsiteX1" fmla="*/ 3007554 w 3331582"/>
              <a:gd name="connsiteY1" fmla="*/ 0 h 1944129"/>
              <a:gd name="connsiteX2" fmla="*/ 3331582 w 3331582"/>
              <a:gd name="connsiteY2" fmla="*/ 324028 h 1944129"/>
              <a:gd name="connsiteX3" fmla="*/ 3331582 w 3331582"/>
              <a:gd name="connsiteY3" fmla="*/ 1944129 h 1944129"/>
              <a:gd name="connsiteX4" fmla="*/ 0 w 3331582"/>
              <a:gd name="connsiteY4" fmla="*/ 1944129 h 1944129"/>
              <a:gd name="connsiteX5" fmla="*/ 0 w 3331582"/>
              <a:gd name="connsiteY5" fmla="*/ 324028 h 194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1582" h="1944129">
                <a:moveTo>
                  <a:pt x="324028" y="0"/>
                </a:moveTo>
                <a:lnTo>
                  <a:pt x="3007554" y="0"/>
                </a:lnTo>
                <a:lnTo>
                  <a:pt x="3331582" y="324028"/>
                </a:lnTo>
                <a:lnTo>
                  <a:pt x="3331582" y="1944129"/>
                </a:lnTo>
                <a:lnTo>
                  <a:pt x="0" y="1944129"/>
                </a:lnTo>
                <a:lnTo>
                  <a:pt x="0" y="324028"/>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
        <p:nvSpPr>
          <p:cNvPr id="7" name="Freeform 6">
            <a:extLst>
              <a:ext uri="{FF2B5EF4-FFF2-40B4-BE49-F238E27FC236}">
                <a16:creationId xmlns:a16="http://schemas.microsoft.com/office/drawing/2014/main" id="{35209D5C-FFD0-792A-C8F8-6DC5D94AE36A}"/>
              </a:ext>
            </a:extLst>
          </p:cNvPr>
          <p:cNvSpPr>
            <a:spLocks noGrp="1"/>
          </p:cNvSpPr>
          <p:nvPr>
            <p:ph type="pic" sz="quarter" idx="10"/>
          </p:nvPr>
        </p:nvSpPr>
        <p:spPr>
          <a:xfrm>
            <a:off x="855704" y="814565"/>
            <a:ext cx="3331582" cy="1944129"/>
          </a:xfrm>
          <a:custGeom>
            <a:avLst/>
            <a:gdLst>
              <a:gd name="connsiteX0" fmla="*/ 324028 w 3331582"/>
              <a:gd name="connsiteY0" fmla="*/ 0 h 1944129"/>
              <a:gd name="connsiteX1" fmla="*/ 3007554 w 3331582"/>
              <a:gd name="connsiteY1" fmla="*/ 0 h 1944129"/>
              <a:gd name="connsiteX2" fmla="*/ 3331582 w 3331582"/>
              <a:gd name="connsiteY2" fmla="*/ 324028 h 1944129"/>
              <a:gd name="connsiteX3" fmla="*/ 3331582 w 3331582"/>
              <a:gd name="connsiteY3" fmla="*/ 1944129 h 1944129"/>
              <a:gd name="connsiteX4" fmla="*/ 0 w 3331582"/>
              <a:gd name="connsiteY4" fmla="*/ 1944129 h 1944129"/>
              <a:gd name="connsiteX5" fmla="*/ 0 w 3331582"/>
              <a:gd name="connsiteY5" fmla="*/ 324028 h 194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1582" h="1944129">
                <a:moveTo>
                  <a:pt x="324028" y="0"/>
                </a:moveTo>
                <a:lnTo>
                  <a:pt x="3007554" y="0"/>
                </a:lnTo>
                <a:lnTo>
                  <a:pt x="3331582" y="324028"/>
                </a:lnTo>
                <a:lnTo>
                  <a:pt x="3331582" y="1944129"/>
                </a:lnTo>
                <a:lnTo>
                  <a:pt x="0" y="1944129"/>
                </a:lnTo>
                <a:lnTo>
                  <a:pt x="0" y="324028"/>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230341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15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2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25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9" grpId="0" animBg="1"/>
      <p:bldP spid="7" grpId="0"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1_Layou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D30904F9-49A8-D5A8-9446-7C48853CDC7B}"/>
              </a:ext>
            </a:extLst>
          </p:cNvPr>
          <p:cNvSpPr>
            <a:spLocks noGrp="1"/>
          </p:cNvSpPr>
          <p:nvPr>
            <p:ph type="pic" sz="quarter" idx="11"/>
          </p:nvPr>
        </p:nvSpPr>
        <p:spPr>
          <a:xfrm>
            <a:off x="4904506" y="3463990"/>
            <a:ext cx="5257245" cy="3394010"/>
          </a:xfrm>
          <a:custGeom>
            <a:avLst/>
            <a:gdLst>
              <a:gd name="connsiteX0" fmla="*/ 848504 w 5257245"/>
              <a:gd name="connsiteY0" fmla="*/ 0 h 3394010"/>
              <a:gd name="connsiteX1" fmla="*/ 5257245 w 5257245"/>
              <a:gd name="connsiteY1" fmla="*/ 0 h 3394010"/>
              <a:gd name="connsiteX2" fmla="*/ 4408743 w 5257245"/>
              <a:gd name="connsiteY2" fmla="*/ 3394010 h 3394010"/>
              <a:gd name="connsiteX3" fmla="*/ 0 w 5257245"/>
              <a:gd name="connsiteY3" fmla="*/ 3394010 h 3394010"/>
            </a:gdLst>
            <a:ahLst/>
            <a:cxnLst>
              <a:cxn ang="0">
                <a:pos x="connsiteX0" y="connsiteY0"/>
              </a:cxn>
              <a:cxn ang="0">
                <a:pos x="connsiteX1" y="connsiteY1"/>
              </a:cxn>
              <a:cxn ang="0">
                <a:pos x="connsiteX2" y="connsiteY2"/>
              </a:cxn>
              <a:cxn ang="0">
                <a:pos x="connsiteX3" y="connsiteY3"/>
              </a:cxn>
            </a:cxnLst>
            <a:rect l="l" t="t" r="r" b="b"/>
            <a:pathLst>
              <a:path w="5257245" h="3394010">
                <a:moveTo>
                  <a:pt x="848504" y="0"/>
                </a:moveTo>
                <a:lnTo>
                  <a:pt x="5257245" y="0"/>
                </a:lnTo>
                <a:lnTo>
                  <a:pt x="4408743" y="3394010"/>
                </a:lnTo>
                <a:lnTo>
                  <a:pt x="0" y="3394010"/>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
        <p:nvSpPr>
          <p:cNvPr id="5" name="Freeform 4">
            <a:extLst>
              <a:ext uri="{FF2B5EF4-FFF2-40B4-BE49-F238E27FC236}">
                <a16:creationId xmlns:a16="http://schemas.microsoft.com/office/drawing/2014/main" id="{685C6AE1-E144-AF25-2919-9109AA9EFD7D}"/>
              </a:ext>
            </a:extLst>
          </p:cNvPr>
          <p:cNvSpPr>
            <a:spLocks noGrp="1"/>
          </p:cNvSpPr>
          <p:nvPr>
            <p:ph type="pic" sz="quarter" idx="10"/>
          </p:nvPr>
        </p:nvSpPr>
        <p:spPr>
          <a:xfrm>
            <a:off x="4904506" y="0"/>
            <a:ext cx="5257245" cy="3394010"/>
          </a:xfrm>
          <a:custGeom>
            <a:avLst/>
            <a:gdLst>
              <a:gd name="connsiteX0" fmla="*/ 848504 w 5257245"/>
              <a:gd name="connsiteY0" fmla="*/ 0 h 3394010"/>
              <a:gd name="connsiteX1" fmla="*/ 5257245 w 5257245"/>
              <a:gd name="connsiteY1" fmla="*/ 0 h 3394010"/>
              <a:gd name="connsiteX2" fmla="*/ 4408743 w 5257245"/>
              <a:gd name="connsiteY2" fmla="*/ 3394010 h 3394010"/>
              <a:gd name="connsiteX3" fmla="*/ 0 w 5257245"/>
              <a:gd name="connsiteY3" fmla="*/ 3394010 h 3394010"/>
            </a:gdLst>
            <a:ahLst/>
            <a:cxnLst>
              <a:cxn ang="0">
                <a:pos x="connsiteX0" y="connsiteY0"/>
              </a:cxn>
              <a:cxn ang="0">
                <a:pos x="connsiteX1" y="connsiteY1"/>
              </a:cxn>
              <a:cxn ang="0">
                <a:pos x="connsiteX2" y="connsiteY2"/>
              </a:cxn>
              <a:cxn ang="0">
                <a:pos x="connsiteX3" y="connsiteY3"/>
              </a:cxn>
            </a:cxnLst>
            <a:rect l="l" t="t" r="r" b="b"/>
            <a:pathLst>
              <a:path w="5257245" h="3394010">
                <a:moveTo>
                  <a:pt x="848504" y="0"/>
                </a:moveTo>
                <a:lnTo>
                  <a:pt x="5257245" y="0"/>
                </a:lnTo>
                <a:lnTo>
                  <a:pt x="4408743" y="3394010"/>
                </a:lnTo>
                <a:lnTo>
                  <a:pt x="0" y="3394010"/>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341317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accel="50000" decel="50000" fill="hold" grpId="0" nodeType="withEffect">
                                  <p:stCondLst>
                                    <p:cond delay="1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2_Layou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7A28AE1F-72EA-12F6-5130-08318342D901}"/>
              </a:ext>
            </a:extLst>
          </p:cNvPr>
          <p:cNvSpPr>
            <a:spLocks noGrp="1"/>
          </p:cNvSpPr>
          <p:nvPr>
            <p:ph type="pic" sz="quarter" idx="10"/>
          </p:nvPr>
        </p:nvSpPr>
        <p:spPr>
          <a:xfrm>
            <a:off x="4280341" y="1108366"/>
            <a:ext cx="3620694" cy="5749635"/>
          </a:xfrm>
          <a:custGeom>
            <a:avLst/>
            <a:gdLst>
              <a:gd name="connsiteX0" fmla="*/ 0 w 3620694"/>
              <a:gd name="connsiteY0" fmla="*/ 0 h 5749635"/>
              <a:gd name="connsiteX1" fmla="*/ 3620694 w 3620694"/>
              <a:gd name="connsiteY1" fmla="*/ 0 h 5749635"/>
              <a:gd name="connsiteX2" fmla="*/ 3620694 w 3620694"/>
              <a:gd name="connsiteY2" fmla="*/ 5749635 h 5749635"/>
              <a:gd name="connsiteX3" fmla="*/ 0 w 3620694"/>
              <a:gd name="connsiteY3" fmla="*/ 5749635 h 5749635"/>
            </a:gdLst>
            <a:ahLst/>
            <a:cxnLst>
              <a:cxn ang="0">
                <a:pos x="connsiteX0" y="connsiteY0"/>
              </a:cxn>
              <a:cxn ang="0">
                <a:pos x="connsiteX1" y="connsiteY1"/>
              </a:cxn>
              <a:cxn ang="0">
                <a:pos x="connsiteX2" y="connsiteY2"/>
              </a:cxn>
              <a:cxn ang="0">
                <a:pos x="connsiteX3" y="connsiteY3"/>
              </a:cxn>
            </a:cxnLst>
            <a:rect l="l" t="t" r="r" b="b"/>
            <a:pathLst>
              <a:path w="3620694" h="5749635">
                <a:moveTo>
                  <a:pt x="0" y="0"/>
                </a:moveTo>
                <a:lnTo>
                  <a:pt x="3620694" y="0"/>
                </a:lnTo>
                <a:lnTo>
                  <a:pt x="3620694" y="5749635"/>
                </a:lnTo>
                <a:lnTo>
                  <a:pt x="0" y="5749635"/>
                </a:lnTo>
                <a:close/>
              </a:path>
            </a:pathLst>
          </a:custGeom>
          <a:no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358198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1C8E4A0-8CB0-9F77-30DE-03A86C2E12E1}"/>
              </a:ext>
            </a:extLst>
          </p:cNvPr>
          <p:cNvSpPr>
            <a:spLocks noGrp="1"/>
          </p:cNvSpPr>
          <p:nvPr>
            <p:ph type="pic" sz="quarter" idx="13"/>
          </p:nvPr>
        </p:nvSpPr>
        <p:spPr>
          <a:xfrm>
            <a:off x="6197600" y="0"/>
            <a:ext cx="5994400" cy="6858000"/>
          </a:xfrm>
          <a:custGeom>
            <a:avLst/>
            <a:gdLst>
              <a:gd name="connsiteX0" fmla="*/ 0 w 4495800"/>
              <a:gd name="connsiteY0" fmla="*/ 0 h 5143500"/>
              <a:gd name="connsiteX1" fmla="*/ 4495800 w 4495800"/>
              <a:gd name="connsiteY1" fmla="*/ 0 h 5143500"/>
              <a:gd name="connsiteX2" fmla="*/ 4495800 w 4495800"/>
              <a:gd name="connsiteY2" fmla="*/ 5143500 h 5143500"/>
              <a:gd name="connsiteX3" fmla="*/ 0 w 449580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4495800" h="5143500">
                <a:moveTo>
                  <a:pt x="0" y="0"/>
                </a:moveTo>
                <a:lnTo>
                  <a:pt x="4495800" y="0"/>
                </a:lnTo>
                <a:lnTo>
                  <a:pt x="4495800" y="5143500"/>
                </a:lnTo>
                <a:lnTo>
                  <a:pt x="0" y="5143500"/>
                </a:lnTo>
                <a:close/>
              </a:path>
            </a:pathLst>
          </a:custGeom>
        </p:spPr>
        <p:txBody>
          <a:bodyPr wrap="square" anchor="ctr">
            <a:noAutofit/>
          </a:bodyPr>
          <a:lstStyle>
            <a:lvl1pPr marL="0" indent="0" algn="ctr">
              <a:buFontTx/>
              <a:buNone/>
              <a:defRPr sz="2000">
                <a:solidFill>
                  <a:schemeClr val="bg1">
                    <a:lumMod val="85000"/>
                  </a:schemeClr>
                </a:solidFill>
                <a:latin typeface="Roboto Thin" charset="0"/>
                <a:ea typeface="Roboto Thin" charset="0"/>
                <a:cs typeface="Roboto Thin" charset="0"/>
              </a:defRPr>
            </a:lvl1pPr>
          </a:lstStyle>
          <a:p>
            <a:endParaRPr lang="en-US" dirty="0"/>
          </a:p>
        </p:txBody>
      </p:sp>
    </p:spTree>
    <p:extLst>
      <p:ext uri="{BB962C8B-B14F-4D97-AF65-F5344CB8AC3E}">
        <p14:creationId xmlns:p14="http://schemas.microsoft.com/office/powerpoint/2010/main" val="31661950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3_Layou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E6B19163-F9B4-08A6-CDDF-D21781900570}"/>
              </a:ext>
            </a:extLst>
          </p:cNvPr>
          <p:cNvSpPr>
            <a:spLocks noGrp="1"/>
          </p:cNvSpPr>
          <p:nvPr>
            <p:ph type="pic" sz="quarter" idx="10"/>
          </p:nvPr>
        </p:nvSpPr>
        <p:spPr>
          <a:xfrm>
            <a:off x="269825" y="281210"/>
            <a:ext cx="2461801" cy="6295580"/>
          </a:xfrm>
          <a:custGeom>
            <a:avLst/>
            <a:gdLst>
              <a:gd name="connsiteX0" fmla="*/ 0 w 2461801"/>
              <a:gd name="connsiteY0" fmla="*/ 0 h 6295580"/>
              <a:gd name="connsiteX1" fmla="*/ 2461801 w 2461801"/>
              <a:gd name="connsiteY1" fmla="*/ 0 h 6295580"/>
              <a:gd name="connsiteX2" fmla="*/ 2461801 w 2461801"/>
              <a:gd name="connsiteY2" fmla="*/ 6295580 h 6295580"/>
              <a:gd name="connsiteX3" fmla="*/ 0 w 2461801"/>
              <a:gd name="connsiteY3" fmla="*/ 6295580 h 6295580"/>
            </a:gdLst>
            <a:ahLst/>
            <a:cxnLst>
              <a:cxn ang="0">
                <a:pos x="connsiteX0" y="connsiteY0"/>
              </a:cxn>
              <a:cxn ang="0">
                <a:pos x="connsiteX1" y="connsiteY1"/>
              </a:cxn>
              <a:cxn ang="0">
                <a:pos x="connsiteX2" y="connsiteY2"/>
              </a:cxn>
              <a:cxn ang="0">
                <a:pos x="connsiteX3" y="connsiteY3"/>
              </a:cxn>
            </a:cxnLst>
            <a:rect l="l" t="t" r="r" b="b"/>
            <a:pathLst>
              <a:path w="2461801" h="6295580">
                <a:moveTo>
                  <a:pt x="0" y="0"/>
                </a:moveTo>
                <a:lnTo>
                  <a:pt x="2461801" y="0"/>
                </a:lnTo>
                <a:lnTo>
                  <a:pt x="2461801" y="6295580"/>
                </a:lnTo>
                <a:lnTo>
                  <a:pt x="0" y="6295580"/>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153801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4_Layou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1A629E34-34DE-8C8D-79F0-C66C1A4EB7EC}"/>
              </a:ext>
            </a:extLst>
          </p:cNvPr>
          <p:cNvSpPr>
            <a:spLocks noGrp="1"/>
          </p:cNvSpPr>
          <p:nvPr>
            <p:ph type="pic" sz="quarter" idx="10"/>
          </p:nvPr>
        </p:nvSpPr>
        <p:spPr>
          <a:xfrm>
            <a:off x="5474981" y="795647"/>
            <a:ext cx="6037544" cy="4892634"/>
          </a:xfrm>
          <a:custGeom>
            <a:avLst/>
            <a:gdLst>
              <a:gd name="connsiteX0" fmla="*/ 0 w 6037544"/>
              <a:gd name="connsiteY0" fmla="*/ 0 h 4892634"/>
              <a:gd name="connsiteX1" fmla="*/ 6037544 w 6037544"/>
              <a:gd name="connsiteY1" fmla="*/ 0 h 4892634"/>
              <a:gd name="connsiteX2" fmla="*/ 6037544 w 6037544"/>
              <a:gd name="connsiteY2" fmla="*/ 4892634 h 4892634"/>
              <a:gd name="connsiteX3" fmla="*/ 0 w 6037544"/>
              <a:gd name="connsiteY3" fmla="*/ 4892634 h 4892634"/>
            </a:gdLst>
            <a:ahLst/>
            <a:cxnLst>
              <a:cxn ang="0">
                <a:pos x="connsiteX0" y="connsiteY0"/>
              </a:cxn>
              <a:cxn ang="0">
                <a:pos x="connsiteX1" y="connsiteY1"/>
              </a:cxn>
              <a:cxn ang="0">
                <a:pos x="connsiteX2" y="connsiteY2"/>
              </a:cxn>
              <a:cxn ang="0">
                <a:pos x="connsiteX3" y="connsiteY3"/>
              </a:cxn>
            </a:cxnLst>
            <a:rect l="l" t="t" r="r" b="b"/>
            <a:pathLst>
              <a:path w="6037544" h="4892634">
                <a:moveTo>
                  <a:pt x="0" y="0"/>
                </a:moveTo>
                <a:lnTo>
                  <a:pt x="6037544" y="0"/>
                </a:lnTo>
                <a:lnTo>
                  <a:pt x="6037544" y="4892634"/>
                </a:lnTo>
                <a:lnTo>
                  <a:pt x="0" y="4892634"/>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227210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4" presetClass="path" presetSubtype="0" repeatCount="indefinite" autoRev="1" fill="hold" grpId="1" nodeType="withEffect">
                                  <p:stCondLst>
                                    <p:cond delay="1000"/>
                                  </p:stCondLst>
                                  <p:childTnLst>
                                    <p:animMotion origin="layout" path="M -4.58333E-6 4.81481E-6 L -4.58333E-6 -0.21991 " pathEditMode="relative" rAng="0" ptsTypes="AA">
                                      <p:cBhvr>
                                        <p:cTn id="9" dur="50000" fill="hold"/>
                                        <p:tgtEl>
                                          <p:spTgt spid="4"/>
                                        </p:tgtEl>
                                        <p:attrNameLst>
                                          <p:attrName>ppt_x</p:attrName>
                                          <p:attrName>ppt_y</p:attrName>
                                        </p:attrNameLst>
                                      </p:cBhvr>
                                      <p:rCtr x="0" y="-109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5_Layou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52DF2259-2571-E4AA-48A4-9F6B22D4BB14}"/>
              </a:ext>
            </a:extLst>
          </p:cNvPr>
          <p:cNvSpPr>
            <a:spLocks noGrp="1"/>
          </p:cNvSpPr>
          <p:nvPr>
            <p:ph type="pic" sz="quarter" idx="10"/>
          </p:nvPr>
        </p:nvSpPr>
        <p:spPr>
          <a:xfrm>
            <a:off x="2648197" y="476843"/>
            <a:ext cx="3966356" cy="5910008"/>
          </a:xfrm>
          <a:custGeom>
            <a:avLst/>
            <a:gdLst>
              <a:gd name="connsiteX0" fmla="*/ 0 w 3966356"/>
              <a:gd name="connsiteY0" fmla="*/ 0 h 5910008"/>
              <a:gd name="connsiteX1" fmla="*/ 3966356 w 3966356"/>
              <a:gd name="connsiteY1" fmla="*/ 0 h 5910008"/>
              <a:gd name="connsiteX2" fmla="*/ 3966356 w 3966356"/>
              <a:gd name="connsiteY2" fmla="*/ 5910008 h 5910008"/>
              <a:gd name="connsiteX3" fmla="*/ 0 w 3966356"/>
              <a:gd name="connsiteY3" fmla="*/ 5910008 h 5910008"/>
            </a:gdLst>
            <a:ahLst/>
            <a:cxnLst>
              <a:cxn ang="0">
                <a:pos x="connsiteX0" y="connsiteY0"/>
              </a:cxn>
              <a:cxn ang="0">
                <a:pos x="connsiteX1" y="connsiteY1"/>
              </a:cxn>
              <a:cxn ang="0">
                <a:pos x="connsiteX2" y="connsiteY2"/>
              </a:cxn>
              <a:cxn ang="0">
                <a:pos x="connsiteX3" y="connsiteY3"/>
              </a:cxn>
            </a:cxnLst>
            <a:rect l="l" t="t" r="r" b="b"/>
            <a:pathLst>
              <a:path w="3966356" h="5910008">
                <a:moveTo>
                  <a:pt x="0" y="0"/>
                </a:moveTo>
                <a:lnTo>
                  <a:pt x="3966356" y="0"/>
                </a:lnTo>
                <a:lnTo>
                  <a:pt x="3966356" y="5910008"/>
                </a:lnTo>
                <a:lnTo>
                  <a:pt x="0" y="5910008"/>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205090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5" presetClass="path" presetSubtype="0" repeatCount="indefinite" autoRev="1" fill="hold" grpId="1" nodeType="withEffect">
                                  <p:stCondLst>
                                    <p:cond delay="0"/>
                                  </p:stCondLst>
                                  <p:childTnLst>
                                    <p:animMotion origin="layout" path="M 2.29167E-6 -1.48148E-6 L -0.09492 -1.48148E-6 " pathEditMode="relative" rAng="0" ptsTypes="AA">
                                      <p:cBhvr>
                                        <p:cTn id="9" dur="50000" fill="hold"/>
                                        <p:tgtEl>
                                          <p:spTgt spid="4"/>
                                        </p:tgtEl>
                                        <p:attrNameLst>
                                          <p:attrName>ppt_x</p:attrName>
                                          <p:attrName>ppt_y</p:attrName>
                                        </p:attrNameLst>
                                      </p:cBhvr>
                                      <p:rCtr x="-475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6_Layou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8B696869-B301-8A8A-8D32-2B8282C5CA8A}"/>
              </a:ext>
            </a:extLst>
          </p:cNvPr>
          <p:cNvSpPr>
            <a:spLocks noGrp="1"/>
          </p:cNvSpPr>
          <p:nvPr>
            <p:ph type="pic" sz="quarter" idx="10"/>
          </p:nvPr>
        </p:nvSpPr>
        <p:spPr>
          <a:xfrm>
            <a:off x="7361028" y="851908"/>
            <a:ext cx="4830972" cy="5179863"/>
          </a:xfrm>
          <a:custGeom>
            <a:avLst/>
            <a:gdLst>
              <a:gd name="connsiteX0" fmla="*/ 0 w 4830972"/>
              <a:gd name="connsiteY0" fmla="*/ 0 h 5179863"/>
              <a:gd name="connsiteX1" fmla="*/ 4830972 w 4830972"/>
              <a:gd name="connsiteY1" fmla="*/ 0 h 5179863"/>
              <a:gd name="connsiteX2" fmla="*/ 4830972 w 4830972"/>
              <a:gd name="connsiteY2" fmla="*/ 5179863 h 5179863"/>
              <a:gd name="connsiteX3" fmla="*/ 0 w 4830972"/>
              <a:gd name="connsiteY3" fmla="*/ 5179863 h 5179863"/>
            </a:gdLst>
            <a:ahLst/>
            <a:cxnLst>
              <a:cxn ang="0">
                <a:pos x="connsiteX0" y="connsiteY0"/>
              </a:cxn>
              <a:cxn ang="0">
                <a:pos x="connsiteX1" y="connsiteY1"/>
              </a:cxn>
              <a:cxn ang="0">
                <a:pos x="connsiteX2" y="connsiteY2"/>
              </a:cxn>
              <a:cxn ang="0">
                <a:pos x="connsiteX3" y="connsiteY3"/>
              </a:cxn>
            </a:cxnLst>
            <a:rect l="l" t="t" r="r" b="b"/>
            <a:pathLst>
              <a:path w="4830972" h="5179863">
                <a:moveTo>
                  <a:pt x="0" y="0"/>
                </a:moveTo>
                <a:lnTo>
                  <a:pt x="4830972" y="0"/>
                </a:lnTo>
                <a:lnTo>
                  <a:pt x="4830972" y="5179863"/>
                </a:lnTo>
                <a:lnTo>
                  <a:pt x="0" y="5179863"/>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245869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5" presetClass="path" presetSubtype="0" repeatCount="indefinite" autoRev="1" fill="hold" grpId="1" nodeType="withEffect">
                                  <p:stCondLst>
                                    <p:cond delay="0"/>
                                  </p:stCondLst>
                                  <p:childTnLst>
                                    <p:animMotion origin="layout" path="M -2.91667E-6 -1.85185E-6 L -0.10156 -1.85185E-6 " pathEditMode="relative" rAng="0" ptsTypes="AA">
                                      <p:cBhvr>
                                        <p:cTn id="9" dur="50000" fill="hold"/>
                                        <p:tgtEl>
                                          <p:spTgt spid="4"/>
                                        </p:tgtEl>
                                        <p:attrNameLst>
                                          <p:attrName>ppt_x</p:attrName>
                                          <p:attrName>ppt_y</p:attrName>
                                        </p:attrNameLst>
                                      </p:cBhvr>
                                      <p:rCtr x="-507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9_Layou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09CD7633-32D6-6ACC-9C87-C8207C13FA55}"/>
              </a:ext>
            </a:extLst>
          </p:cNvPr>
          <p:cNvSpPr>
            <a:spLocks noGrp="1"/>
          </p:cNvSpPr>
          <p:nvPr>
            <p:ph type="pic" sz="quarter" idx="10"/>
          </p:nvPr>
        </p:nvSpPr>
        <p:spPr>
          <a:xfrm>
            <a:off x="7443451" y="0"/>
            <a:ext cx="3285510" cy="3593592"/>
          </a:xfrm>
          <a:custGeom>
            <a:avLst/>
            <a:gdLst>
              <a:gd name="connsiteX0" fmla="*/ 0 w 3285510"/>
              <a:gd name="connsiteY0" fmla="*/ 0 h 3593592"/>
              <a:gd name="connsiteX1" fmla="*/ 3285510 w 3285510"/>
              <a:gd name="connsiteY1" fmla="*/ 0 h 3593592"/>
              <a:gd name="connsiteX2" fmla="*/ 3285510 w 3285510"/>
              <a:gd name="connsiteY2" fmla="*/ 3593592 h 3593592"/>
              <a:gd name="connsiteX3" fmla="*/ 0 w 3285510"/>
              <a:gd name="connsiteY3" fmla="*/ 3593592 h 3593592"/>
            </a:gdLst>
            <a:ahLst/>
            <a:cxnLst>
              <a:cxn ang="0">
                <a:pos x="connsiteX0" y="connsiteY0"/>
              </a:cxn>
              <a:cxn ang="0">
                <a:pos x="connsiteX1" y="connsiteY1"/>
              </a:cxn>
              <a:cxn ang="0">
                <a:pos x="connsiteX2" y="connsiteY2"/>
              </a:cxn>
              <a:cxn ang="0">
                <a:pos x="connsiteX3" y="connsiteY3"/>
              </a:cxn>
            </a:cxnLst>
            <a:rect l="l" t="t" r="r" b="b"/>
            <a:pathLst>
              <a:path w="3285510" h="3593592">
                <a:moveTo>
                  <a:pt x="0" y="0"/>
                </a:moveTo>
                <a:lnTo>
                  <a:pt x="3285510" y="0"/>
                </a:lnTo>
                <a:lnTo>
                  <a:pt x="3285510" y="3593592"/>
                </a:lnTo>
                <a:lnTo>
                  <a:pt x="0" y="3593592"/>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41163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0_Layou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11B5D09C-C733-BFE4-A596-F44928C16217}"/>
              </a:ext>
            </a:extLst>
          </p:cNvPr>
          <p:cNvSpPr>
            <a:spLocks noGrp="1"/>
          </p:cNvSpPr>
          <p:nvPr>
            <p:ph type="pic" sz="quarter" idx="10"/>
          </p:nvPr>
        </p:nvSpPr>
        <p:spPr>
          <a:xfrm>
            <a:off x="1" y="1357978"/>
            <a:ext cx="2915979" cy="2715955"/>
          </a:xfrm>
          <a:custGeom>
            <a:avLst/>
            <a:gdLst>
              <a:gd name="connsiteX0" fmla="*/ 0 w 2915979"/>
              <a:gd name="connsiteY0" fmla="*/ 0 h 2715955"/>
              <a:gd name="connsiteX1" fmla="*/ 2915979 w 2915979"/>
              <a:gd name="connsiteY1" fmla="*/ 0 h 2715955"/>
              <a:gd name="connsiteX2" fmla="*/ 2915979 w 2915979"/>
              <a:gd name="connsiteY2" fmla="*/ 2715955 h 2715955"/>
              <a:gd name="connsiteX3" fmla="*/ 0 w 2915979"/>
              <a:gd name="connsiteY3" fmla="*/ 2715955 h 2715955"/>
            </a:gdLst>
            <a:ahLst/>
            <a:cxnLst>
              <a:cxn ang="0">
                <a:pos x="connsiteX0" y="connsiteY0"/>
              </a:cxn>
              <a:cxn ang="0">
                <a:pos x="connsiteX1" y="connsiteY1"/>
              </a:cxn>
              <a:cxn ang="0">
                <a:pos x="connsiteX2" y="connsiteY2"/>
              </a:cxn>
              <a:cxn ang="0">
                <a:pos x="connsiteX3" y="connsiteY3"/>
              </a:cxn>
            </a:cxnLst>
            <a:rect l="l" t="t" r="r" b="b"/>
            <a:pathLst>
              <a:path w="2915979" h="2715955">
                <a:moveTo>
                  <a:pt x="0" y="0"/>
                </a:moveTo>
                <a:lnTo>
                  <a:pt x="2915979" y="0"/>
                </a:lnTo>
                <a:lnTo>
                  <a:pt x="2915979" y="2715955"/>
                </a:lnTo>
                <a:lnTo>
                  <a:pt x="0" y="2715955"/>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17189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id-ID"/>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23933C4-7ABC-44A7-8649-D87A89DB0F5C}" type="datetimeFigureOut">
              <a:rPr lang="id-ID" smtClean="0"/>
              <a:t>20/10/2023</a:t>
            </a:fld>
            <a:endParaRPr lang="id-ID"/>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id-ID"/>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5BA7C5E-6161-46A3-81EF-3D88EA024A6C}" type="slidenum">
              <a:rPr lang="id-ID" smtClean="0"/>
              <a:t>‹#›</a:t>
            </a:fld>
            <a:endParaRPr lang="id-ID"/>
          </a:p>
        </p:txBody>
      </p:sp>
    </p:spTree>
    <p:extLst>
      <p:ext uri="{BB962C8B-B14F-4D97-AF65-F5344CB8AC3E}">
        <p14:creationId xmlns:p14="http://schemas.microsoft.com/office/powerpoint/2010/main" val="137588195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96719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8"/>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p:spPr>
        <p:txBody>
          <a:bodyPr wrap="square">
            <a:noAutofit/>
          </a:bodyPr>
          <a:lstStyle/>
          <a:p>
            <a:endParaRPr lang="id-ID"/>
          </a:p>
        </p:txBody>
      </p:sp>
    </p:spTree>
    <p:extLst>
      <p:ext uri="{BB962C8B-B14F-4D97-AF65-F5344CB8AC3E}">
        <p14:creationId xmlns:p14="http://schemas.microsoft.com/office/powerpoint/2010/main" val="188826537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6"/>
          <p:cNvSpPr>
            <a:spLocks noGrp="1"/>
          </p:cNvSpPr>
          <p:nvPr>
            <p:ph type="pic" sz="quarter" idx="10"/>
          </p:nvPr>
        </p:nvSpPr>
        <p:spPr>
          <a:xfrm>
            <a:off x="6905045" y="1120462"/>
            <a:ext cx="4454122" cy="4752304"/>
          </a:xfrm>
          <a:prstGeom prst="snip2DiagRect">
            <a:avLst/>
          </a:prstGeom>
        </p:spPr>
        <p:txBody>
          <a:bodyPr/>
          <a:lstStyle/>
          <a:p>
            <a:endParaRPr lang="id-ID"/>
          </a:p>
        </p:txBody>
      </p:sp>
    </p:spTree>
    <p:extLst>
      <p:ext uri="{BB962C8B-B14F-4D97-AF65-F5344CB8AC3E}">
        <p14:creationId xmlns:p14="http://schemas.microsoft.com/office/powerpoint/2010/main" val="2399772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BBA9A48-78CD-389C-49DE-465D8DE1D74E}"/>
              </a:ext>
            </a:extLst>
          </p:cNvPr>
          <p:cNvSpPr>
            <a:spLocks noGrp="1"/>
          </p:cNvSpPr>
          <p:nvPr>
            <p:ph type="pic" sz="quarter" idx="14"/>
          </p:nvPr>
        </p:nvSpPr>
        <p:spPr>
          <a:xfrm>
            <a:off x="812800" y="2108200"/>
            <a:ext cx="2032000" cy="1930400"/>
          </a:xfrm>
          <a:custGeom>
            <a:avLst/>
            <a:gdLst>
              <a:gd name="connsiteX0" fmla="*/ 0 w 1524000"/>
              <a:gd name="connsiteY0" fmla="*/ 0 h 1447800"/>
              <a:gd name="connsiteX1" fmla="*/ 1524000 w 1524000"/>
              <a:gd name="connsiteY1" fmla="*/ 0 h 1447800"/>
              <a:gd name="connsiteX2" fmla="*/ 1524000 w 1524000"/>
              <a:gd name="connsiteY2" fmla="*/ 1447800 h 1447800"/>
              <a:gd name="connsiteX3" fmla="*/ 0 w 1524000"/>
              <a:gd name="connsiteY3" fmla="*/ 1447800 h 1447800"/>
            </a:gdLst>
            <a:ahLst/>
            <a:cxnLst>
              <a:cxn ang="0">
                <a:pos x="connsiteX0" y="connsiteY0"/>
              </a:cxn>
              <a:cxn ang="0">
                <a:pos x="connsiteX1" y="connsiteY1"/>
              </a:cxn>
              <a:cxn ang="0">
                <a:pos x="connsiteX2" y="connsiteY2"/>
              </a:cxn>
              <a:cxn ang="0">
                <a:pos x="connsiteX3" y="connsiteY3"/>
              </a:cxn>
            </a:cxnLst>
            <a:rect l="l" t="t" r="r" b="b"/>
            <a:pathLst>
              <a:path w="1524000" h="1447800">
                <a:moveTo>
                  <a:pt x="0" y="0"/>
                </a:moveTo>
                <a:lnTo>
                  <a:pt x="1524000" y="0"/>
                </a:lnTo>
                <a:lnTo>
                  <a:pt x="1524000" y="1447800"/>
                </a:lnTo>
                <a:lnTo>
                  <a:pt x="0" y="1447800"/>
                </a:lnTo>
                <a:close/>
              </a:path>
            </a:pathLst>
          </a:custGeom>
        </p:spPr>
        <p:txBody>
          <a:bodyPr wrap="square" anchor="ctr">
            <a:noAutofit/>
          </a:bodyPr>
          <a:lstStyle>
            <a:lvl1pPr marL="0" indent="0" algn="ctr">
              <a:buFontTx/>
              <a:buNone/>
              <a:defRPr sz="2000">
                <a:solidFill>
                  <a:schemeClr val="bg1">
                    <a:lumMod val="85000"/>
                  </a:schemeClr>
                </a:solidFill>
                <a:latin typeface="Roboto Thin" charset="0"/>
                <a:ea typeface="Roboto Thin" charset="0"/>
                <a:cs typeface="Roboto Thin" charset="0"/>
              </a:defRPr>
            </a:lvl1pPr>
          </a:lstStyle>
          <a:p>
            <a:endParaRPr lang="en-US" dirty="0"/>
          </a:p>
        </p:txBody>
      </p:sp>
      <p:sp>
        <p:nvSpPr>
          <p:cNvPr id="7" name="Picture Placeholder 6">
            <a:extLst>
              <a:ext uri="{FF2B5EF4-FFF2-40B4-BE49-F238E27FC236}">
                <a16:creationId xmlns:a16="http://schemas.microsoft.com/office/drawing/2014/main" id="{3646DFF6-9C2C-0311-BA79-F8272D64FFD9}"/>
              </a:ext>
            </a:extLst>
          </p:cNvPr>
          <p:cNvSpPr>
            <a:spLocks noGrp="1"/>
          </p:cNvSpPr>
          <p:nvPr>
            <p:ph type="pic" sz="quarter" idx="13"/>
          </p:nvPr>
        </p:nvSpPr>
        <p:spPr>
          <a:xfrm>
            <a:off x="7823200" y="0"/>
            <a:ext cx="4368800" cy="6858000"/>
          </a:xfrm>
          <a:custGeom>
            <a:avLst/>
            <a:gdLst>
              <a:gd name="connsiteX0" fmla="*/ 0 w 3276600"/>
              <a:gd name="connsiteY0" fmla="*/ 0 h 5143500"/>
              <a:gd name="connsiteX1" fmla="*/ 3276600 w 3276600"/>
              <a:gd name="connsiteY1" fmla="*/ 0 h 5143500"/>
              <a:gd name="connsiteX2" fmla="*/ 3276600 w 3276600"/>
              <a:gd name="connsiteY2" fmla="*/ 5143500 h 5143500"/>
              <a:gd name="connsiteX3" fmla="*/ 0 w 327660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3276600" h="5143500">
                <a:moveTo>
                  <a:pt x="0" y="0"/>
                </a:moveTo>
                <a:lnTo>
                  <a:pt x="3276600" y="0"/>
                </a:lnTo>
                <a:lnTo>
                  <a:pt x="3276600" y="5143500"/>
                </a:lnTo>
                <a:lnTo>
                  <a:pt x="0" y="5143500"/>
                </a:lnTo>
                <a:close/>
              </a:path>
            </a:pathLst>
          </a:custGeom>
        </p:spPr>
        <p:txBody>
          <a:bodyPr wrap="square" anchor="ctr">
            <a:noAutofit/>
          </a:bodyPr>
          <a:lstStyle>
            <a:lvl1pPr marL="0" indent="0" algn="ctr">
              <a:buFontTx/>
              <a:buNone/>
              <a:defRPr sz="2000">
                <a:solidFill>
                  <a:schemeClr val="bg1">
                    <a:lumMod val="85000"/>
                  </a:schemeClr>
                </a:solidFill>
                <a:latin typeface="Roboto Thin" charset="0"/>
                <a:ea typeface="Roboto Thin" charset="0"/>
                <a:cs typeface="Roboto Thin" charset="0"/>
              </a:defRPr>
            </a:lvl1pPr>
          </a:lstStyle>
          <a:p>
            <a:endParaRPr lang="en-US" dirty="0"/>
          </a:p>
        </p:txBody>
      </p:sp>
      <p:sp>
        <p:nvSpPr>
          <p:cNvPr id="11" name="Picture Placeholder 10">
            <a:extLst>
              <a:ext uri="{FF2B5EF4-FFF2-40B4-BE49-F238E27FC236}">
                <a16:creationId xmlns:a16="http://schemas.microsoft.com/office/drawing/2014/main" id="{02973859-0574-564F-75B9-CC621A973A70}"/>
              </a:ext>
            </a:extLst>
          </p:cNvPr>
          <p:cNvSpPr>
            <a:spLocks noGrp="1"/>
          </p:cNvSpPr>
          <p:nvPr>
            <p:ph type="pic" sz="quarter" idx="15"/>
          </p:nvPr>
        </p:nvSpPr>
        <p:spPr>
          <a:xfrm>
            <a:off x="3149600" y="2108200"/>
            <a:ext cx="2032000" cy="1930400"/>
          </a:xfrm>
          <a:custGeom>
            <a:avLst/>
            <a:gdLst>
              <a:gd name="connsiteX0" fmla="*/ 0 w 1524000"/>
              <a:gd name="connsiteY0" fmla="*/ 0 h 1447800"/>
              <a:gd name="connsiteX1" fmla="*/ 1524000 w 1524000"/>
              <a:gd name="connsiteY1" fmla="*/ 0 h 1447800"/>
              <a:gd name="connsiteX2" fmla="*/ 1524000 w 1524000"/>
              <a:gd name="connsiteY2" fmla="*/ 1447800 h 1447800"/>
              <a:gd name="connsiteX3" fmla="*/ 0 w 1524000"/>
              <a:gd name="connsiteY3" fmla="*/ 1447800 h 1447800"/>
            </a:gdLst>
            <a:ahLst/>
            <a:cxnLst>
              <a:cxn ang="0">
                <a:pos x="connsiteX0" y="connsiteY0"/>
              </a:cxn>
              <a:cxn ang="0">
                <a:pos x="connsiteX1" y="connsiteY1"/>
              </a:cxn>
              <a:cxn ang="0">
                <a:pos x="connsiteX2" y="connsiteY2"/>
              </a:cxn>
              <a:cxn ang="0">
                <a:pos x="connsiteX3" y="connsiteY3"/>
              </a:cxn>
            </a:cxnLst>
            <a:rect l="l" t="t" r="r" b="b"/>
            <a:pathLst>
              <a:path w="1524000" h="1447800">
                <a:moveTo>
                  <a:pt x="0" y="0"/>
                </a:moveTo>
                <a:lnTo>
                  <a:pt x="1524000" y="0"/>
                </a:lnTo>
                <a:lnTo>
                  <a:pt x="1524000" y="1447800"/>
                </a:lnTo>
                <a:lnTo>
                  <a:pt x="0" y="1447800"/>
                </a:lnTo>
                <a:close/>
              </a:path>
            </a:pathLst>
          </a:custGeom>
        </p:spPr>
        <p:txBody>
          <a:bodyPr wrap="square" anchor="ctr">
            <a:noAutofit/>
          </a:bodyPr>
          <a:lstStyle>
            <a:lvl1pPr marL="0" indent="0" algn="ctr">
              <a:buFontTx/>
              <a:buNone/>
              <a:defRPr sz="2000">
                <a:solidFill>
                  <a:schemeClr val="bg1">
                    <a:lumMod val="85000"/>
                  </a:schemeClr>
                </a:solidFill>
                <a:latin typeface="Roboto Thin" charset="0"/>
                <a:ea typeface="Roboto Thin" charset="0"/>
                <a:cs typeface="Roboto Thin" charset="0"/>
              </a:defRPr>
            </a:lvl1pPr>
          </a:lstStyle>
          <a:p>
            <a:endParaRPr lang="en-US" dirty="0"/>
          </a:p>
        </p:txBody>
      </p:sp>
      <p:sp>
        <p:nvSpPr>
          <p:cNvPr id="13" name="Picture Placeholder 12">
            <a:extLst>
              <a:ext uri="{FF2B5EF4-FFF2-40B4-BE49-F238E27FC236}">
                <a16:creationId xmlns:a16="http://schemas.microsoft.com/office/drawing/2014/main" id="{92E63503-9C1E-02E5-142F-F595E323DC56}"/>
              </a:ext>
            </a:extLst>
          </p:cNvPr>
          <p:cNvSpPr>
            <a:spLocks noGrp="1"/>
          </p:cNvSpPr>
          <p:nvPr>
            <p:ph type="pic" sz="quarter" idx="16"/>
          </p:nvPr>
        </p:nvSpPr>
        <p:spPr>
          <a:xfrm>
            <a:off x="5486400" y="2108200"/>
            <a:ext cx="2032000" cy="1930400"/>
          </a:xfrm>
          <a:custGeom>
            <a:avLst/>
            <a:gdLst>
              <a:gd name="connsiteX0" fmla="*/ 0 w 1524000"/>
              <a:gd name="connsiteY0" fmla="*/ 0 h 1447800"/>
              <a:gd name="connsiteX1" fmla="*/ 1524000 w 1524000"/>
              <a:gd name="connsiteY1" fmla="*/ 0 h 1447800"/>
              <a:gd name="connsiteX2" fmla="*/ 1524000 w 1524000"/>
              <a:gd name="connsiteY2" fmla="*/ 1447800 h 1447800"/>
              <a:gd name="connsiteX3" fmla="*/ 0 w 1524000"/>
              <a:gd name="connsiteY3" fmla="*/ 1447800 h 1447800"/>
            </a:gdLst>
            <a:ahLst/>
            <a:cxnLst>
              <a:cxn ang="0">
                <a:pos x="connsiteX0" y="connsiteY0"/>
              </a:cxn>
              <a:cxn ang="0">
                <a:pos x="connsiteX1" y="connsiteY1"/>
              </a:cxn>
              <a:cxn ang="0">
                <a:pos x="connsiteX2" y="connsiteY2"/>
              </a:cxn>
              <a:cxn ang="0">
                <a:pos x="connsiteX3" y="connsiteY3"/>
              </a:cxn>
            </a:cxnLst>
            <a:rect l="l" t="t" r="r" b="b"/>
            <a:pathLst>
              <a:path w="1524000" h="1447800">
                <a:moveTo>
                  <a:pt x="0" y="0"/>
                </a:moveTo>
                <a:lnTo>
                  <a:pt x="1524000" y="0"/>
                </a:lnTo>
                <a:lnTo>
                  <a:pt x="1524000" y="1447800"/>
                </a:lnTo>
                <a:lnTo>
                  <a:pt x="0" y="1447800"/>
                </a:lnTo>
                <a:close/>
              </a:path>
            </a:pathLst>
          </a:custGeom>
        </p:spPr>
        <p:txBody>
          <a:bodyPr wrap="square" anchor="ctr">
            <a:noAutofit/>
          </a:bodyPr>
          <a:lstStyle>
            <a:lvl1pPr marL="0" indent="0" algn="ctr">
              <a:buFontTx/>
              <a:buNone/>
              <a:defRPr sz="2000">
                <a:solidFill>
                  <a:schemeClr val="bg1">
                    <a:lumMod val="85000"/>
                  </a:schemeClr>
                </a:solidFill>
                <a:latin typeface="Roboto Thin" charset="0"/>
                <a:ea typeface="Roboto Thin" charset="0"/>
                <a:cs typeface="Roboto Thin" charset="0"/>
              </a:defRPr>
            </a:lvl1pPr>
          </a:lstStyle>
          <a:p>
            <a:endParaRPr lang="en-US" dirty="0"/>
          </a:p>
        </p:txBody>
      </p:sp>
    </p:spTree>
    <p:extLst>
      <p:ext uri="{BB962C8B-B14F-4D97-AF65-F5344CB8AC3E}">
        <p14:creationId xmlns:p14="http://schemas.microsoft.com/office/powerpoint/2010/main" val="28225262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8"/>
          <p:cNvSpPr>
            <a:spLocks noGrp="1"/>
          </p:cNvSpPr>
          <p:nvPr>
            <p:ph type="pic" sz="quarter" idx="10"/>
          </p:nvPr>
        </p:nvSpPr>
        <p:spPr>
          <a:xfrm>
            <a:off x="9800822" y="0"/>
            <a:ext cx="2391177"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p:spPr>
        <p:txBody>
          <a:bodyPr wrap="square">
            <a:noAutofit/>
          </a:bodyPr>
          <a:lstStyle/>
          <a:p>
            <a:endParaRPr lang="id-ID"/>
          </a:p>
        </p:txBody>
      </p:sp>
    </p:spTree>
    <p:extLst>
      <p:ext uri="{BB962C8B-B14F-4D97-AF65-F5344CB8AC3E}">
        <p14:creationId xmlns:p14="http://schemas.microsoft.com/office/powerpoint/2010/main" val="21748574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Рисунок 6"/>
          <p:cNvSpPr>
            <a:spLocks noGrp="1"/>
          </p:cNvSpPr>
          <p:nvPr>
            <p:ph type="pic" sz="quarter" idx="11"/>
          </p:nvPr>
        </p:nvSpPr>
        <p:spPr>
          <a:xfrm>
            <a:off x="1326525" y="1391608"/>
            <a:ext cx="2975020" cy="4712977"/>
          </a:xfrm>
          <a:prstGeom prst="rect">
            <a:avLst/>
          </a:prstGeom>
        </p:spPr>
        <p:txBody>
          <a:bodyPr/>
          <a:lstStyle/>
          <a:p>
            <a:endParaRPr lang="ru-RU" dirty="0"/>
          </a:p>
        </p:txBody>
      </p:sp>
    </p:spTree>
    <p:extLst>
      <p:ext uri="{BB962C8B-B14F-4D97-AF65-F5344CB8AC3E}">
        <p14:creationId xmlns:p14="http://schemas.microsoft.com/office/powerpoint/2010/main" val="125393691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Рисунок 3"/>
          <p:cNvSpPr>
            <a:spLocks noGrp="1"/>
          </p:cNvSpPr>
          <p:nvPr>
            <p:ph type="pic" sz="quarter" idx="11"/>
          </p:nvPr>
        </p:nvSpPr>
        <p:spPr>
          <a:xfrm>
            <a:off x="0" y="0"/>
            <a:ext cx="6073254" cy="6858000"/>
          </a:xfrm>
          <a:prstGeom prst="rect">
            <a:avLst/>
          </a:prstGeom>
        </p:spPr>
        <p:txBody>
          <a:bodyPr/>
          <a:lstStyle/>
          <a:p>
            <a:endParaRPr lang="ru-RU" dirty="0"/>
          </a:p>
        </p:txBody>
      </p:sp>
    </p:spTree>
    <p:extLst>
      <p:ext uri="{BB962C8B-B14F-4D97-AF65-F5344CB8AC3E}">
        <p14:creationId xmlns:p14="http://schemas.microsoft.com/office/powerpoint/2010/main" val="217545802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Picture Placeholder 3"/>
          <p:cNvSpPr>
            <a:spLocks noGrp="1"/>
          </p:cNvSpPr>
          <p:nvPr>
            <p:ph type="pic" sz="quarter" idx="11"/>
          </p:nvPr>
        </p:nvSpPr>
        <p:spPr>
          <a:xfrm>
            <a:off x="3747751" y="893538"/>
            <a:ext cx="6561021" cy="5070929"/>
          </a:xfrm>
          <a:prstGeom prst="snip2DiagRect">
            <a:avLst/>
          </a:prstGeom>
        </p:spPr>
        <p:txBody>
          <a:bodyPr/>
          <a:lstStyle/>
          <a:p>
            <a:endParaRPr lang="en-US"/>
          </a:p>
        </p:txBody>
      </p:sp>
    </p:spTree>
    <p:extLst>
      <p:ext uri="{BB962C8B-B14F-4D97-AF65-F5344CB8AC3E}">
        <p14:creationId xmlns:p14="http://schemas.microsoft.com/office/powerpoint/2010/main" val="409581052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76604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6"/>
          <p:cNvSpPr>
            <a:spLocks noGrp="1"/>
          </p:cNvSpPr>
          <p:nvPr>
            <p:ph type="pic" sz="quarter" idx="10"/>
          </p:nvPr>
        </p:nvSpPr>
        <p:spPr>
          <a:xfrm>
            <a:off x="5630037" y="991673"/>
            <a:ext cx="4454122" cy="4752304"/>
          </a:xfrm>
          <a:prstGeom prst="snip2DiagRect">
            <a:avLst/>
          </a:prstGeom>
        </p:spPr>
        <p:txBody>
          <a:bodyPr/>
          <a:lstStyle/>
          <a:p>
            <a:endParaRPr lang="id-ID" dirty="0"/>
          </a:p>
        </p:txBody>
      </p:sp>
    </p:spTree>
    <p:extLst>
      <p:ext uri="{BB962C8B-B14F-4D97-AF65-F5344CB8AC3E}">
        <p14:creationId xmlns:p14="http://schemas.microsoft.com/office/powerpoint/2010/main" val="320984375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Picture Placeholder 9"/>
          <p:cNvSpPr>
            <a:spLocks noGrp="1"/>
          </p:cNvSpPr>
          <p:nvPr>
            <p:ph type="pic" sz="quarter" idx="13" hasCustomPrompt="1"/>
          </p:nvPr>
        </p:nvSpPr>
        <p:spPr>
          <a:xfrm>
            <a:off x="0" y="0"/>
            <a:ext cx="7238282" cy="6858000"/>
          </a:xfrm>
          <a:custGeom>
            <a:avLst/>
            <a:gdLst>
              <a:gd name="connsiteX0" fmla="*/ 3228103 w 7238282"/>
              <a:gd name="connsiteY0" fmla="*/ 0 h 6858000"/>
              <a:gd name="connsiteX1" fmla="*/ 7238282 w 7238282"/>
              <a:gd name="connsiteY1" fmla="*/ 0 h 6858000"/>
              <a:gd name="connsiteX2" fmla="*/ 1703396 w 7238282"/>
              <a:gd name="connsiteY2" fmla="*/ 6858000 h 6858000"/>
              <a:gd name="connsiteX3" fmla="*/ 0 w 7238282"/>
              <a:gd name="connsiteY3" fmla="*/ 6858000 h 6858000"/>
              <a:gd name="connsiteX4" fmla="*/ 0 w 7238282"/>
              <a:gd name="connsiteY4" fmla="*/ 3999781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282" h="6858000">
                <a:moveTo>
                  <a:pt x="3228103" y="0"/>
                </a:moveTo>
                <a:lnTo>
                  <a:pt x="7238282" y="0"/>
                </a:lnTo>
                <a:lnTo>
                  <a:pt x="1703396" y="6858000"/>
                </a:lnTo>
                <a:lnTo>
                  <a:pt x="0" y="6858000"/>
                </a:lnTo>
                <a:lnTo>
                  <a:pt x="0" y="3999781"/>
                </a:lnTo>
                <a:close/>
              </a:path>
            </a:pathLst>
          </a:custGeom>
          <a:noFill/>
          <a:effectLst/>
        </p:spPr>
        <p:txBody>
          <a:bodyPr wrap="square" anchor="ctr">
            <a:noAutofit/>
          </a:bodyPr>
          <a:lstStyle>
            <a:lvl1pPr marL="0" indent="0" algn="ctr">
              <a:buNone/>
              <a:defRPr sz="1600">
                <a:latin typeface="Nunito" charset="0"/>
                <a:ea typeface="Nunito" charset="0"/>
                <a:cs typeface="Nunito" charset="0"/>
              </a:defRPr>
            </a:lvl1pPr>
          </a:lstStyle>
          <a:p>
            <a:r>
              <a:rPr lang="en-US" dirty="0"/>
              <a:t>Drag &amp; Drop Here</a:t>
            </a:r>
          </a:p>
        </p:txBody>
      </p:sp>
    </p:spTree>
    <p:extLst>
      <p:ext uri="{BB962C8B-B14F-4D97-AF65-F5344CB8AC3E}">
        <p14:creationId xmlns:p14="http://schemas.microsoft.com/office/powerpoint/2010/main" val="208812071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Picture Placeholder 3"/>
          <p:cNvSpPr>
            <a:spLocks noGrp="1"/>
          </p:cNvSpPr>
          <p:nvPr>
            <p:ph type="pic" sz="quarter" idx="13" hasCustomPrompt="1"/>
          </p:nvPr>
        </p:nvSpPr>
        <p:spPr>
          <a:xfrm>
            <a:off x="4030134" y="0"/>
            <a:ext cx="4030133" cy="3429000"/>
          </a:xfrm>
          <a:custGeom>
            <a:avLst/>
            <a:gdLst>
              <a:gd name="connsiteX0" fmla="*/ 0 w 4030133"/>
              <a:gd name="connsiteY0" fmla="*/ 0 h 6858000"/>
              <a:gd name="connsiteX1" fmla="*/ 4030133 w 4030133"/>
              <a:gd name="connsiteY1" fmla="*/ 0 h 6858000"/>
              <a:gd name="connsiteX2" fmla="*/ 4030133 w 4030133"/>
              <a:gd name="connsiteY2" fmla="*/ 6858000 h 6858000"/>
              <a:gd name="connsiteX3" fmla="*/ 0 w 403013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30133" h="6858000">
                <a:moveTo>
                  <a:pt x="0" y="0"/>
                </a:moveTo>
                <a:lnTo>
                  <a:pt x="4030133" y="0"/>
                </a:lnTo>
                <a:lnTo>
                  <a:pt x="4030133" y="6858000"/>
                </a:lnTo>
                <a:lnTo>
                  <a:pt x="0" y="6858000"/>
                </a:lnTo>
                <a:close/>
              </a:path>
            </a:pathLst>
          </a:custGeom>
          <a:noFill/>
          <a:effectLst/>
        </p:spPr>
        <p:txBody>
          <a:bodyPr wrap="square" anchor="ctr">
            <a:noAutofit/>
          </a:bodyPr>
          <a:lstStyle>
            <a:lvl1pPr marL="0" indent="0" algn="ctr">
              <a:buNone/>
              <a:defRPr sz="1600">
                <a:latin typeface="Nunito" charset="0"/>
                <a:ea typeface="Nunito" charset="0"/>
                <a:cs typeface="Nunito" charset="0"/>
              </a:defRPr>
            </a:lvl1pPr>
          </a:lstStyle>
          <a:p>
            <a:r>
              <a:rPr lang="en-US" dirty="0"/>
              <a:t>Drag &amp; Drop Here</a:t>
            </a:r>
          </a:p>
        </p:txBody>
      </p:sp>
      <p:sp>
        <p:nvSpPr>
          <p:cNvPr id="4" name="Picture Placeholder 6"/>
          <p:cNvSpPr>
            <a:spLocks noGrp="1"/>
          </p:cNvSpPr>
          <p:nvPr>
            <p:ph type="pic" sz="quarter" idx="16" hasCustomPrompt="1"/>
          </p:nvPr>
        </p:nvSpPr>
        <p:spPr>
          <a:xfrm>
            <a:off x="0" y="3429000"/>
            <a:ext cx="4030133" cy="3429000"/>
          </a:xfrm>
          <a:custGeom>
            <a:avLst/>
            <a:gdLst>
              <a:gd name="connsiteX0" fmla="*/ 0 w 4030133"/>
              <a:gd name="connsiteY0" fmla="*/ 0 h 6858000"/>
              <a:gd name="connsiteX1" fmla="*/ 4030133 w 4030133"/>
              <a:gd name="connsiteY1" fmla="*/ 0 h 6858000"/>
              <a:gd name="connsiteX2" fmla="*/ 4030133 w 4030133"/>
              <a:gd name="connsiteY2" fmla="*/ 6858000 h 6858000"/>
              <a:gd name="connsiteX3" fmla="*/ 0 w 403013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30133" h="6858000">
                <a:moveTo>
                  <a:pt x="0" y="0"/>
                </a:moveTo>
                <a:lnTo>
                  <a:pt x="4030133" y="0"/>
                </a:lnTo>
                <a:lnTo>
                  <a:pt x="4030133" y="6858000"/>
                </a:lnTo>
                <a:lnTo>
                  <a:pt x="0" y="6858000"/>
                </a:lnTo>
                <a:close/>
              </a:path>
            </a:pathLst>
          </a:custGeom>
          <a:noFill/>
          <a:effectLst/>
        </p:spPr>
        <p:txBody>
          <a:bodyPr wrap="square" anchor="ctr">
            <a:noAutofit/>
          </a:bodyPr>
          <a:lstStyle>
            <a:lvl1pPr marL="0" indent="0" algn="ctr">
              <a:buNone/>
              <a:defRPr sz="1600">
                <a:latin typeface="Nunito" charset="0"/>
                <a:ea typeface="Nunito" charset="0"/>
                <a:cs typeface="Nunito" charset="0"/>
              </a:defRPr>
            </a:lvl1pPr>
          </a:lstStyle>
          <a:p>
            <a:r>
              <a:rPr lang="en-US" dirty="0"/>
              <a:t>Drag &amp; Drop Here</a:t>
            </a:r>
          </a:p>
        </p:txBody>
      </p:sp>
    </p:spTree>
    <p:extLst>
      <p:ext uri="{BB962C8B-B14F-4D97-AF65-F5344CB8AC3E}">
        <p14:creationId xmlns:p14="http://schemas.microsoft.com/office/powerpoint/2010/main" val="34796948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5444583" y="0"/>
            <a:ext cx="2983800" cy="6858000"/>
          </a:xfrm>
          <a:prstGeom prst="rect">
            <a:avLst/>
          </a:prstGeom>
          <a:noFill/>
        </p:spPr>
        <p:txBody>
          <a:bodyPr anchor="ctr"/>
          <a:lstStyle>
            <a:lvl1pPr marL="0" indent="0" algn="ctr">
              <a:buNone/>
              <a:defRPr sz="1600" b="1" i="0" baseline="0">
                <a:latin typeface="Source Sans Pro" charset="0"/>
                <a:ea typeface="Source Sans Pro" charset="0"/>
                <a:cs typeface="Source Sans Pro" charset="0"/>
              </a:defRPr>
            </a:lvl1pPr>
          </a:lstStyle>
          <a:p>
            <a:r>
              <a:rPr lang="en-US" dirty="0"/>
              <a:t>Drag &amp; Drop picture</a:t>
            </a:r>
          </a:p>
        </p:txBody>
      </p:sp>
    </p:spTree>
    <p:extLst>
      <p:ext uri="{BB962C8B-B14F-4D97-AF65-F5344CB8AC3E}">
        <p14:creationId xmlns:p14="http://schemas.microsoft.com/office/powerpoint/2010/main" val="24184690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246236" y="1558960"/>
            <a:ext cx="2226294" cy="3908286"/>
          </a:xfrm>
          <a:prstGeom prst="rect">
            <a:avLst/>
          </a:prstGeom>
        </p:spPr>
        <p:txBody>
          <a:bodyPr>
            <a:normAutofit/>
          </a:bodyPr>
          <a:lstStyle>
            <a:lvl1pPr>
              <a:defRPr sz="1400"/>
            </a:lvl1pPr>
          </a:lstStyle>
          <a:p>
            <a:endParaRPr lang="en-US"/>
          </a:p>
        </p:txBody>
      </p:sp>
      <p:sp>
        <p:nvSpPr>
          <p:cNvPr id="4" name="Picture Placeholder 2"/>
          <p:cNvSpPr>
            <a:spLocks noGrp="1"/>
          </p:cNvSpPr>
          <p:nvPr>
            <p:ph type="pic" sz="quarter" idx="11"/>
          </p:nvPr>
        </p:nvSpPr>
        <p:spPr>
          <a:xfrm>
            <a:off x="8974529" y="1558960"/>
            <a:ext cx="2226294" cy="3908286"/>
          </a:xfrm>
          <a:prstGeom prst="rect">
            <a:avLst/>
          </a:prstGeom>
        </p:spPr>
        <p:txBody>
          <a:bodyPr>
            <a:normAutofit/>
          </a:bodyPr>
          <a:lstStyle>
            <a:lvl1pPr>
              <a:defRPr sz="1400"/>
            </a:lvl1pPr>
          </a:lstStyle>
          <a:p>
            <a:endParaRPr lang="en-US"/>
          </a:p>
        </p:txBody>
      </p:sp>
    </p:spTree>
    <p:extLst>
      <p:ext uri="{BB962C8B-B14F-4D97-AF65-F5344CB8AC3E}">
        <p14:creationId xmlns:p14="http://schemas.microsoft.com/office/powerpoint/2010/main" val="2161350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D892929-BD18-F632-C4B9-B5E2B20EEF18}"/>
              </a:ext>
            </a:extLst>
          </p:cNvPr>
          <p:cNvSpPr>
            <a:spLocks noGrp="1"/>
          </p:cNvSpPr>
          <p:nvPr>
            <p:ph type="pic" sz="quarter" idx="13"/>
          </p:nvPr>
        </p:nvSpPr>
        <p:spPr>
          <a:xfrm>
            <a:off x="3352800" y="2209800"/>
            <a:ext cx="2448864" cy="3860800"/>
          </a:xfrm>
          <a:custGeom>
            <a:avLst/>
            <a:gdLst>
              <a:gd name="connsiteX0" fmla="*/ 0 w 1836648"/>
              <a:gd name="connsiteY0" fmla="*/ 0 h 2895600"/>
              <a:gd name="connsiteX1" fmla="*/ 1836648 w 1836648"/>
              <a:gd name="connsiteY1" fmla="*/ 0 h 2895600"/>
              <a:gd name="connsiteX2" fmla="*/ 1836648 w 1836648"/>
              <a:gd name="connsiteY2" fmla="*/ 2895600 h 2895600"/>
              <a:gd name="connsiteX3" fmla="*/ 0 w 1836648"/>
              <a:gd name="connsiteY3" fmla="*/ 2895600 h 2895600"/>
            </a:gdLst>
            <a:ahLst/>
            <a:cxnLst>
              <a:cxn ang="0">
                <a:pos x="connsiteX0" y="connsiteY0"/>
              </a:cxn>
              <a:cxn ang="0">
                <a:pos x="connsiteX1" y="connsiteY1"/>
              </a:cxn>
              <a:cxn ang="0">
                <a:pos x="connsiteX2" y="connsiteY2"/>
              </a:cxn>
              <a:cxn ang="0">
                <a:pos x="connsiteX3" y="connsiteY3"/>
              </a:cxn>
            </a:cxnLst>
            <a:rect l="l" t="t" r="r" b="b"/>
            <a:pathLst>
              <a:path w="1836648" h="2895600">
                <a:moveTo>
                  <a:pt x="0" y="0"/>
                </a:moveTo>
                <a:lnTo>
                  <a:pt x="1836648" y="0"/>
                </a:lnTo>
                <a:lnTo>
                  <a:pt x="1836648" y="2895600"/>
                </a:lnTo>
                <a:lnTo>
                  <a:pt x="0" y="2895600"/>
                </a:lnTo>
                <a:close/>
              </a:path>
            </a:pathLst>
          </a:custGeom>
        </p:spPr>
        <p:txBody>
          <a:bodyPr wrap="square" anchor="ctr">
            <a:noAutofit/>
          </a:bodyPr>
          <a:lstStyle>
            <a:lvl1pPr marL="0" indent="0" algn="ctr">
              <a:buFontTx/>
              <a:buNone/>
              <a:defRPr sz="2000">
                <a:solidFill>
                  <a:schemeClr val="bg1">
                    <a:lumMod val="85000"/>
                  </a:schemeClr>
                </a:solidFill>
                <a:latin typeface="Roboto Thin" charset="0"/>
                <a:ea typeface="Roboto Thin" charset="0"/>
                <a:cs typeface="Roboto Thin" charset="0"/>
              </a:defRPr>
            </a:lvl1pPr>
          </a:lstStyle>
          <a:p>
            <a:endParaRPr lang="en-US" dirty="0"/>
          </a:p>
        </p:txBody>
      </p:sp>
      <p:sp>
        <p:nvSpPr>
          <p:cNvPr id="7" name="Picture Placeholder 6">
            <a:extLst>
              <a:ext uri="{FF2B5EF4-FFF2-40B4-BE49-F238E27FC236}">
                <a16:creationId xmlns:a16="http://schemas.microsoft.com/office/drawing/2014/main" id="{59DDD873-A8CF-82B5-C020-3A3DA4DDD738}"/>
              </a:ext>
            </a:extLst>
          </p:cNvPr>
          <p:cNvSpPr>
            <a:spLocks noGrp="1"/>
          </p:cNvSpPr>
          <p:nvPr>
            <p:ph type="pic" sz="quarter" idx="14"/>
          </p:nvPr>
        </p:nvSpPr>
        <p:spPr>
          <a:xfrm>
            <a:off x="700736" y="2209800"/>
            <a:ext cx="2448864" cy="3860800"/>
          </a:xfrm>
          <a:custGeom>
            <a:avLst/>
            <a:gdLst>
              <a:gd name="connsiteX0" fmla="*/ 0 w 1836648"/>
              <a:gd name="connsiteY0" fmla="*/ 0 h 2895600"/>
              <a:gd name="connsiteX1" fmla="*/ 1836648 w 1836648"/>
              <a:gd name="connsiteY1" fmla="*/ 0 h 2895600"/>
              <a:gd name="connsiteX2" fmla="*/ 1836648 w 1836648"/>
              <a:gd name="connsiteY2" fmla="*/ 2895600 h 2895600"/>
              <a:gd name="connsiteX3" fmla="*/ 0 w 1836648"/>
              <a:gd name="connsiteY3" fmla="*/ 2895600 h 2895600"/>
            </a:gdLst>
            <a:ahLst/>
            <a:cxnLst>
              <a:cxn ang="0">
                <a:pos x="connsiteX0" y="connsiteY0"/>
              </a:cxn>
              <a:cxn ang="0">
                <a:pos x="connsiteX1" y="connsiteY1"/>
              </a:cxn>
              <a:cxn ang="0">
                <a:pos x="connsiteX2" y="connsiteY2"/>
              </a:cxn>
              <a:cxn ang="0">
                <a:pos x="connsiteX3" y="connsiteY3"/>
              </a:cxn>
            </a:cxnLst>
            <a:rect l="l" t="t" r="r" b="b"/>
            <a:pathLst>
              <a:path w="1836648" h="2895600">
                <a:moveTo>
                  <a:pt x="0" y="0"/>
                </a:moveTo>
                <a:lnTo>
                  <a:pt x="1836648" y="0"/>
                </a:lnTo>
                <a:lnTo>
                  <a:pt x="1836648" y="2895600"/>
                </a:lnTo>
                <a:lnTo>
                  <a:pt x="0" y="2895600"/>
                </a:lnTo>
                <a:close/>
              </a:path>
            </a:pathLst>
          </a:custGeom>
        </p:spPr>
        <p:txBody>
          <a:bodyPr wrap="square" anchor="ctr">
            <a:noAutofit/>
          </a:bodyPr>
          <a:lstStyle>
            <a:lvl1pPr marL="0" indent="0" algn="ctr">
              <a:buFontTx/>
              <a:buNone/>
              <a:defRPr sz="2000">
                <a:solidFill>
                  <a:schemeClr val="bg1">
                    <a:lumMod val="85000"/>
                  </a:schemeClr>
                </a:solidFill>
                <a:latin typeface="Roboto Thin" charset="0"/>
                <a:ea typeface="Roboto Thin" charset="0"/>
                <a:cs typeface="Roboto Thin" charset="0"/>
              </a:defRPr>
            </a:lvl1pPr>
          </a:lstStyle>
          <a:p>
            <a:endParaRPr lang="en-US" dirty="0"/>
          </a:p>
        </p:txBody>
      </p:sp>
    </p:spTree>
    <p:extLst>
      <p:ext uri="{BB962C8B-B14F-4D97-AF65-F5344CB8AC3E}">
        <p14:creationId xmlns:p14="http://schemas.microsoft.com/office/powerpoint/2010/main" val="21595365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5" name="Rectangle 4"/>
          <p:cNvSpPr/>
          <p:nvPr userDrawn="1"/>
        </p:nvSpPr>
        <p:spPr>
          <a:xfrm>
            <a:off x="0" y="0"/>
            <a:ext cx="12192000" cy="42706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0" b="100000" l="0" r="100000">
                        <a14:foregroundMark x1="15795" y1="10443" x2="38446" y2="12325"/>
                        <a14:foregroundMark x1="12189" y1="18033" x2="12037" y2="86339"/>
                        <a14:foregroundMark x1="57339" y1="11293" x2="83088" y2="12325"/>
                        <a14:foregroundMark x1="87506" y1="14997" x2="58710" y2="13722"/>
                        <a14:foregroundMark x1="87862" y1="14572" x2="87862" y2="86157"/>
                        <a14:foregroundMark x1="87354" y1="86764" x2="57999" y2="87371"/>
                        <a14:foregroundMark x1="56983" y1="87371" x2="66785" y2="87189"/>
                        <a14:foregroundMark x1="56120" y1="85307" x2="54596" y2="12083"/>
                        <a14:foregroundMark x1="45708" y1="45962" x2="45607" y2="56163"/>
                        <a14:foregroundMark x1="45861" y1="23801" x2="45505" y2="31512"/>
                        <a14:foregroundMark x1="42153" y1="7043" x2="14931" y2="7043"/>
                        <a14:backgroundMark x1="75571" y1="23497" x2="66023" y2="66849"/>
                        <a14:backgroundMark x1="80853" y1="39344" x2="69375" y2="69642"/>
                        <a14:backgroundMark x1="62976" y1="32180" x2="60488" y2="72374"/>
                        <a14:backgroundMark x1="82478" y1="81906" x2="82478" y2="29630"/>
                      </a14:backgroundRemoval>
                    </a14:imgEffect>
                  </a14:imgLayer>
                </a14:imgProps>
              </a:ext>
              <a:ext uri="{28A0092B-C50C-407E-A947-70E740481C1C}">
                <a14:useLocalDpi xmlns:a14="http://schemas.microsoft.com/office/drawing/2010/main" val="0"/>
              </a:ext>
            </a:extLst>
          </a:blip>
          <a:srcRect l="50598" t="4233" r="7966" b="4762"/>
          <a:stretch/>
        </p:blipFill>
        <p:spPr>
          <a:xfrm>
            <a:off x="4604993" y="1195035"/>
            <a:ext cx="1922053" cy="3531980"/>
          </a:xfrm>
          <a:prstGeom prst="rect">
            <a:avLst/>
          </a:prstGeom>
        </p:spPr>
      </p:pic>
      <p:pic>
        <p:nvPicPr>
          <p:cNvPr id="7" name="Picture 6"/>
          <p:cNvPicPr>
            <a:picLocks noChangeAspect="1"/>
          </p:cNvPicPr>
          <p:nvPr userDrawn="1"/>
        </p:nvPicPr>
        <p:blipFill rotWithShape="1">
          <a:blip r:embed="rId4" cstate="print">
            <a:extLst>
              <a:ext uri="{BEBA8EAE-BF5A-486C-A8C5-ECC9F3942E4B}">
                <a14:imgProps xmlns:a14="http://schemas.microsoft.com/office/drawing/2010/main">
                  <a14:imgLayer r:embed="rId3">
                    <a14:imgEffect>
                      <a14:backgroundRemoval t="0" b="100000" l="0" r="100000">
                        <a14:foregroundMark x1="15795" y1="10443" x2="38446" y2="12325"/>
                        <a14:foregroundMark x1="12189" y1="18033" x2="12037" y2="86339"/>
                        <a14:foregroundMark x1="57339" y1="11293" x2="83088" y2="12325"/>
                        <a14:foregroundMark x1="87506" y1="14997" x2="58710" y2="13722"/>
                        <a14:foregroundMark x1="87862" y1="14572" x2="87862" y2="86157"/>
                        <a14:foregroundMark x1="87354" y1="86764" x2="57999" y2="87371"/>
                        <a14:foregroundMark x1="56983" y1="87371" x2="66785" y2="87189"/>
                        <a14:foregroundMark x1="56120" y1="85307" x2="54596" y2="12083"/>
                        <a14:foregroundMark x1="45708" y1="45962" x2="45607" y2="56163"/>
                        <a14:foregroundMark x1="45861" y1="23801" x2="45505" y2="31512"/>
                        <a14:foregroundMark x1="42153" y1="7043" x2="14931" y2="7043"/>
                        <a14:backgroundMark x1="75571" y1="23497" x2="66023" y2="66849"/>
                        <a14:backgroundMark x1="80853" y1="39344" x2="69375" y2="69642"/>
                        <a14:backgroundMark x1="62976" y1="32180" x2="60488" y2="72374"/>
                        <a14:backgroundMark x1="82478" y1="81906" x2="82478" y2="29630"/>
                      </a14:backgroundRemoval>
                    </a14:imgEffect>
                  </a14:imgLayer>
                </a14:imgProps>
              </a:ext>
              <a:ext uri="{28A0092B-C50C-407E-A947-70E740481C1C}">
                <a14:useLocalDpi xmlns:a14="http://schemas.microsoft.com/office/drawing/2010/main" val="0"/>
              </a:ext>
            </a:extLst>
          </a:blip>
          <a:srcRect l="50598" t="4233" r="7966" b="4762"/>
          <a:stretch/>
        </p:blipFill>
        <p:spPr>
          <a:xfrm>
            <a:off x="2381320" y="552160"/>
            <a:ext cx="2528629" cy="4646626"/>
          </a:xfrm>
          <a:prstGeom prst="rect">
            <a:avLst/>
          </a:prstGeom>
        </p:spPr>
      </p:pic>
      <p:sp>
        <p:nvSpPr>
          <p:cNvPr id="3" name="Picture Placeholder 5"/>
          <p:cNvSpPr>
            <a:spLocks noGrp="1"/>
          </p:cNvSpPr>
          <p:nvPr>
            <p:ph type="pic" sz="quarter" idx="10"/>
          </p:nvPr>
        </p:nvSpPr>
        <p:spPr>
          <a:xfrm>
            <a:off x="2705672" y="1195035"/>
            <a:ext cx="1899321" cy="3367540"/>
          </a:xfrm>
          <a:prstGeom prst="rect">
            <a:avLst/>
          </a:prstGeom>
        </p:spPr>
        <p:txBody>
          <a:bodyPr/>
          <a:lstStyle/>
          <a:p>
            <a:endParaRPr lang="en-US"/>
          </a:p>
        </p:txBody>
      </p:sp>
      <p:sp>
        <p:nvSpPr>
          <p:cNvPr id="4" name="Picture Placeholder 5"/>
          <p:cNvSpPr>
            <a:spLocks noGrp="1"/>
          </p:cNvSpPr>
          <p:nvPr>
            <p:ph type="pic" sz="quarter" idx="11"/>
          </p:nvPr>
        </p:nvSpPr>
        <p:spPr>
          <a:xfrm>
            <a:off x="4851539" y="1683696"/>
            <a:ext cx="1443706" cy="2559726"/>
          </a:xfrm>
          <a:prstGeom prst="rect">
            <a:avLst/>
          </a:prstGeom>
        </p:spPr>
        <p:txBody>
          <a:bodyPr/>
          <a:lstStyle/>
          <a:p>
            <a:endParaRPr lang="en-US" dirty="0"/>
          </a:p>
        </p:txBody>
      </p:sp>
    </p:spTree>
    <p:extLst>
      <p:ext uri="{BB962C8B-B14F-4D97-AF65-F5344CB8AC3E}">
        <p14:creationId xmlns:p14="http://schemas.microsoft.com/office/powerpoint/2010/main" val="20604556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700" y="2070347"/>
            <a:ext cx="5419508" cy="3280228"/>
          </a:xfrm>
          <a:prstGeom prst="rect">
            <a:avLst/>
          </a:prstGeom>
        </p:spPr>
      </p:pic>
      <p:sp>
        <p:nvSpPr>
          <p:cNvPr id="4" name="Picture Placeholder 5"/>
          <p:cNvSpPr>
            <a:spLocks noGrp="1"/>
          </p:cNvSpPr>
          <p:nvPr>
            <p:ph type="pic" sz="quarter" idx="10"/>
          </p:nvPr>
        </p:nvSpPr>
        <p:spPr>
          <a:xfrm>
            <a:off x="1711071" y="2243722"/>
            <a:ext cx="4059804" cy="2576514"/>
          </a:xfrm>
          <a:prstGeom prst="rect">
            <a:avLst/>
          </a:prstGeom>
        </p:spPr>
        <p:txBody>
          <a:bodyPr/>
          <a:lstStyle/>
          <a:p>
            <a:endParaRPr lang="en-US" dirty="0"/>
          </a:p>
        </p:txBody>
      </p:sp>
    </p:spTree>
    <p:extLst>
      <p:ext uri="{BB962C8B-B14F-4D97-AF65-F5344CB8AC3E}">
        <p14:creationId xmlns:p14="http://schemas.microsoft.com/office/powerpoint/2010/main" val="39768926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74DE63CF-05AE-41BB-8892-F845D1EFE641}"/>
              </a:ext>
            </a:extLst>
          </p:cNvPr>
          <p:cNvSpPr>
            <a:spLocks noGrp="1"/>
          </p:cNvSpPr>
          <p:nvPr>
            <p:ph type="pic" sz="quarter" idx="11"/>
          </p:nvPr>
        </p:nvSpPr>
        <p:spPr>
          <a:xfrm flipH="1">
            <a:off x="8418208" y="2203530"/>
            <a:ext cx="3773792" cy="2450939"/>
          </a:xfrm>
          <a:prstGeom prst="rect">
            <a:avLst/>
          </a:prstGeom>
        </p:spPr>
      </p:sp>
      <p:sp>
        <p:nvSpPr>
          <p:cNvPr id="4" name="Picture Placeholder 1">
            <a:extLst>
              <a:ext uri="{FF2B5EF4-FFF2-40B4-BE49-F238E27FC236}">
                <a16:creationId xmlns:a16="http://schemas.microsoft.com/office/drawing/2014/main" id="{76C746D9-4738-4D4B-8BCC-50003650570A}"/>
              </a:ext>
            </a:extLst>
          </p:cNvPr>
          <p:cNvSpPr>
            <a:spLocks noGrp="1"/>
          </p:cNvSpPr>
          <p:nvPr>
            <p:ph type="pic" sz="quarter" idx="10"/>
          </p:nvPr>
        </p:nvSpPr>
        <p:spPr>
          <a:xfrm>
            <a:off x="4978400" y="0"/>
            <a:ext cx="3450516" cy="6858000"/>
          </a:xfrm>
          <a:prstGeom prst="rect">
            <a:avLst/>
          </a:prstGeom>
        </p:spPr>
      </p:sp>
    </p:spTree>
    <p:extLst>
      <p:ext uri="{BB962C8B-B14F-4D97-AF65-F5344CB8AC3E}">
        <p14:creationId xmlns:p14="http://schemas.microsoft.com/office/powerpoint/2010/main" val="251547956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1A646F5-29C1-419C-8AA3-7A4EEBABC045}"/>
              </a:ext>
            </a:extLst>
          </p:cNvPr>
          <p:cNvSpPr>
            <a:spLocks noGrp="1"/>
          </p:cNvSpPr>
          <p:nvPr>
            <p:ph type="pic" sz="quarter" idx="10"/>
          </p:nvPr>
        </p:nvSpPr>
        <p:spPr>
          <a:xfrm>
            <a:off x="6226631" y="311727"/>
            <a:ext cx="5626720" cy="6234545"/>
          </a:xfrm>
          <a:prstGeom prst="rect">
            <a:avLst/>
          </a:prstGeom>
        </p:spPr>
        <p:txBody>
          <a:bodyPr/>
          <a:lstStyle/>
          <a:p>
            <a:endParaRPr lang="id-ID"/>
          </a:p>
        </p:txBody>
      </p:sp>
      <p:sp>
        <p:nvSpPr>
          <p:cNvPr id="4" name="Picture Placeholder 2">
            <a:extLst>
              <a:ext uri="{FF2B5EF4-FFF2-40B4-BE49-F238E27FC236}">
                <a16:creationId xmlns:a16="http://schemas.microsoft.com/office/drawing/2014/main" id="{BC162D26-5C25-4102-A2BB-E00FBE41B68D}"/>
              </a:ext>
            </a:extLst>
          </p:cNvPr>
          <p:cNvSpPr>
            <a:spLocks noGrp="1"/>
          </p:cNvSpPr>
          <p:nvPr>
            <p:ph type="pic" sz="quarter" idx="11"/>
          </p:nvPr>
        </p:nvSpPr>
        <p:spPr>
          <a:xfrm>
            <a:off x="338651" y="311726"/>
            <a:ext cx="5626720" cy="6234545"/>
          </a:xfrm>
          <a:prstGeom prst="rect">
            <a:avLst/>
          </a:prstGeom>
        </p:spPr>
        <p:txBody>
          <a:bodyPr/>
          <a:lstStyle/>
          <a:p>
            <a:endParaRPr lang="id-ID"/>
          </a:p>
        </p:txBody>
      </p:sp>
    </p:spTree>
    <p:extLst>
      <p:ext uri="{BB962C8B-B14F-4D97-AF65-F5344CB8AC3E}">
        <p14:creationId xmlns:p14="http://schemas.microsoft.com/office/powerpoint/2010/main" val="145305021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82A0CE0-DBC0-B848-9544-B2DDA68B32F8}"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54EE4B-4FA5-C24D-B7E6-49189F1DBA12}" type="slidenum">
              <a:rPr lang="en-US" smtClean="0"/>
              <a:t>‹#›</a:t>
            </a:fld>
            <a:endParaRPr lang="en-US"/>
          </a:p>
        </p:txBody>
      </p:sp>
    </p:spTree>
    <p:extLst>
      <p:ext uri="{BB962C8B-B14F-4D97-AF65-F5344CB8AC3E}">
        <p14:creationId xmlns:p14="http://schemas.microsoft.com/office/powerpoint/2010/main" val="266667259"/>
      </p:ext>
    </p:extLst>
  </p:cSld>
  <p:clrMapOvr>
    <a:masterClrMapping/>
  </p:clrMapOvr>
  <p:transition spd="slow">
    <p:push dir="u"/>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2A0CE0-DBC0-B848-9544-B2DDA68B32F8}"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54EE4B-4FA5-C24D-B7E6-49189F1DBA12}" type="slidenum">
              <a:rPr lang="en-US" smtClean="0"/>
              <a:t>‹#›</a:t>
            </a:fld>
            <a:endParaRPr lang="en-US"/>
          </a:p>
        </p:txBody>
      </p:sp>
    </p:spTree>
    <p:extLst>
      <p:ext uri="{BB962C8B-B14F-4D97-AF65-F5344CB8AC3E}">
        <p14:creationId xmlns:p14="http://schemas.microsoft.com/office/powerpoint/2010/main" val="3437437058"/>
      </p:ext>
    </p:extLst>
  </p:cSld>
  <p:clrMapOvr>
    <a:masterClrMapping/>
  </p:clrMapOvr>
  <p:transition spd="slow">
    <p:push dir="u"/>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2A0CE0-DBC0-B848-9544-B2DDA68B32F8}"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54EE4B-4FA5-C24D-B7E6-49189F1DBA12}" type="slidenum">
              <a:rPr lang="en-US" smtClean="0"/>
              <a:t>‹#›</a:t>
            </a:fld>
            <a:endParaRPr lang="en-US"/>
          </a:p>
        </p:txBody>
      </p:sp>
    </p:spTree>
    <p:extLst>
      <p:ext uri="{BB962C8B-B14F-4D97-AF65-F5344CB8AC3E}">
        <p14:creationId xmlns:p14="http://schemas.microsoft.com/office/powerpoint/2010/main" val="2439110504"/>
      </p:ext>
    </p:extLst>
  </p:cSld>
  <p:clrMapOvr>
    <a:masterClrMapping/>
  </p:clrMapOvr>
  <p:transition spd="slow">
    <p:push dir="u"/>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82A0CE0-DBC0-B848-9544-B2DDA68B32F8}" type="datetimeFigureOut">
              <a:rPr lang="en-US" smtClean="0"/>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54EE4B-4FA5-C24D-B7E6-49189F1DBA12}" type="slidenum">
              <a:rPr lang="en-US" smtClean="0"/>
              <a:t>‹#›</a:t>
            </a:fld>
            <a:endParaRPr lang="en-US"/>
          </a:p>
        </p:txBody>
      </p:sp>
    </p:spTree>
    <p:extLst>
      <p:ext uri="{BB962C8B-B14F-4D97-AF65-F5344CB8AC3E}">
        <p14:creationId xmlns:p14="http://schemas.microsoft.com/office/powerpoint/2010/main" val="1230479406"/>
      </p:ext>
    </p:extLst>
  </p:cSld>
  <p:clrMapOvr>
    <a:masterClrMapping/>
  </p:clrMapOvr>
  <p:transition spd="slow">
    <p:push dir="u"/>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2A0CE0-DBC0-B848-9544-B2DDA68B32F8}" type="datetimeFigureOut">
              <a:rPr lang="en-US" smtClean="0"/>
              <a:t>10/20/2023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54EE4B-4FA5-C24D-B7E6-49189F1DBA12}" type="slidenum">
              <a:rPr lang="en-US" smtClean="0"/>
              <a:t>‹#›</a:t>
            </a:fld>
            <a:endParaRPr lang="en-US"/>
          </a:p>
        </p:txBody>
      </p:sp>
    </p:spTree>
    <p:extLst>
      <p:ext uri="{BB962C8B-B14F-4D97-AF65-F5344CB8AC3E}">
        <p14:creationId xmlns:p14="http://schemas.microsoft.com/office/powerpoint/2010/main" val="1364129575"/>
      </p:ext>
    </p:extLst>
  </p:cSld>
  <p:clrMapOvr>
    <a:masterClrMapping/>
  </p:clrMapOvr>
  <p:transition spd="slow">
    <p:push dir="u"/>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2A0CE0-DBC0-B848-9544-B2DDA68B32F8}" type="datetimeFigureOut">
              <a:rPr lang="en-US" smtClean="0"/>
              <a:t>10/20/2023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54EE4B-4FA5-C24D-B7E6-49189F1DBA12}" type="slidenum">
              <a:rPr lang="en-US" smtClean="0"/>
              <a:t>‹#›</a:t>
            </a:fld>
            <a:endParaRPr lang="en-US"/>
          </a:p>
        </p:txBody>
      </p:sp>
    </p:spTree>
    <p:extLst>
      <p:ext uri="{BB962C8B-B14F-4D97-AF65-F5344CB8AC3E}">
        <p14:creationId xmlns:p14="http://schemas.microsoft.com/office/powerpoint/2010/main" val="4192802840"/>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89EA1DD-629E-C1C7-23A2-3A1DA0EFBA15}"/>
              </a:ext>
            </a:extLst>
          </p:cNvPr>
          <p:cNvSpPr>
            <a:spLocks noGrp="1"/>
          </p:cNvSpPr>
          <p:nvPr>
            <p:ph type="pic" sz="quarter" idx="13"/>
          </p:nvPr>
        </p:nvSpPr>
        <p:spPr>
          <a:xfrm>
            <a:off x="2368267" y="2886310"/>
            <a:ext cx="1655596" cy="2494113"/>
          </a:xfrm>
          <a:custGeom>
            <a:avLst/>
            <a:gdLst>
              <a:gd name="connsiteX0" fmla="*/ 0 w 1241697"/>
              <a:gd name="connsiteY0" fmla="*/ 0 h 1870585"/>
              <a:gd name="connsiteX1" fmla="*/ 1241697 w 1241697"/>
              <a:gd name="connsiteY1" fmla="*/ 0 h 1870585"/>
              <a:gd name="connsiteX2" fmla="*/ 1241697 w 1241697"/>
              <a:gd name="connsiteY2" fmla="*/ 1870585 h 1870585"/>
              <a:gd name="connsiteX3" fmla="*/ 0 w 1241697"/>
              <a:gd name="connsiteY3" fmla="*/ 1870585 h 1870585"/>
            </a:gdLst>
            <a:ahLst/>
            <a:cxnLst>
              <a:cxn ang="0">
                <a:pos x="connsiteX0" y="connsiteY0"/>
              </a:cxn>
              <a:cxn ang="0">
                <a:pos x="connsiteX1" y="connsiteY1"/>
              </a:cxn>
              <a:cxn ang="0">
                <a:pos x="connsiteX2" y="connsiteY2"/>
              </a:cxn>
              <a:cxn ang="0">
                <a:pos x="connsiteX3" y="connsiteY3"/>
              </a:cxn>
            </a:cxnLst>
            <a:rect l="l" t="t" r="r" b="b"/>
            <a:pathLst>
              <a:path w="1241697" h="1870585">
                <a:moveTo>
                  <a:pt x="0" y="0"/>
                </a:moveTo>
                <a:lnTo>
                  <a:pt x="1241697" y="0"/>
                </a:lnTo>
                <a:lnTo>
                  <a:pt x="1241697" y="1870585"/>
                </a:lnTo>
                <a:lnTo>
                  <a:pt x="0" y="1870585"/>
                </a:lnTo>
                <a:close/>
              </a:path>
            </a:pathLst>
          </a:custGeom>
        </p:spPr>
        <p:txBody>
          <a:bodyPr wrap="square" anchor="ctr">
            <a:noAutofit/>
          </a:bodyPr>
          <a:lstStyle>
            <a:lvl1pPr marL="0" indent="0" algn="ctr">
              <a:buFontTx/>
              <a:buNone/>
              <a:defRPr sz="2000">
                <a:solidFill>
                  <a:schemeClr val="bg1">
                    <a:lumMod val="85000"/>
                  </a:schemeClr>
                </a:solidFill>
                <a:latin typeface="Roboto Thin" charset="0"/>
                <a:ea typeface="Roboto Thin" charset="0"/>
                <a:cs typeface="Roboto Thin" charset="0"/>
              </a:defRPr>
            </a:lvl1pPr>
          </a:lstStyle>
          <a:p>
            <a:endParaRPr lang="en-US" dirty="0"/>
          </a:p>
        </p:txBody>
      </p:sp>
    </p:spTree>
    <p:extLst>
      <p:ext uri="{BB962C8B-B14F-4D97-AF65-F5344CB8AC3E}">
        <p14:creationId xmlns:p14="http://schemas.microsoft.com/office/powerpoint/2010/main" val="159265073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2A0CE0-DBC0-B848-9544-B2DDA68B32F8}" type="datetimeFigureOut">
              <a:rPr lang="en-US" smtClean="0"/>
              <a:t>10/20/2023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54EE4B-4FA5-C24D-B7E6-49189F1DBA12}" type="slidenum">
              <a:rPr lang="en-US" smtClean="0"/>
              <a:t>‹#›</a:t>
            </a:fld>
            <a:endParaRPr lang="en-US"/>
          </a:p>
        </p:txBody>
      </p:sp>
    </p:spTree>
    <p:extLst>
      <p:ext uri="{BB962C8B-B14F-4D97-AF65-F5344CB8AC3E}">
        <p14:creationId xmlns:p14="http://schemas.microsoft.com/office/powerpoint/2010/main" val="2065077119"/>
      </p:ext>
    </p:extLst>
  </p:cSld>
  <p:clrMapOvr>
    <a:masterClrMapping/>
  </p:clrMapOvr>
  <p:transition spd="slow">
    <p:push dir="u"/>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82A0CE0-DBC0-B848-9544-B2DDA68B32F8}" type="datetimeFigureOut">
              <a:rPr lang="en-US" smtClean="0"/>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54EE4B-4FA5-C24D-B7E6-49189F1DBA12}" type="slidenum">
              <a:rPr lang="en-US" smtClean="0"/>
              <a:t>‹#›</a:t>
            </a:fld>
            <a:endParaRPr lang="en-US"/>
          </a:p>
        </p:txBody>
      </p:sp>
    </p:spTree>
    <p:extLst>
      <p:ext uri="{BB962C8B-B14F-4D97-AF65-F5344CB8AC3E}">
        <p14:creationId xmlns:p14="http://schemas.microsoft.com/office/powerpoint/2010/main" val="882764666"/>
      </p:ext>
    </p:extLst>
  </p:cSld>
  <p:clrMapOvr>
    <a:masterClrMapping/>
  </p:clrMapOvr>
  <p:transition spd="slow">
    <p:push dir="u"/>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82A0CE0-DBC0-B848-9544-B2DDA68B32F8}" type="datetimeFigureOut">
              <a:rPr lang="en-US" smtClean="0"/>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54EE4B-4FA5-C24D-B7E6-49189F1DBA12}" type="slidenum">
              <a:rPr lang="en-US" smtClean="0"/>
              <a:t>‹#›</a:t>
            </a:fld>
            <a:endParaRPr lang="en-US"/>
          </a:p>
        </p:txBody>
      </p:sp>
    </p:spTree>
    <p:extLst>
      <p:ext uri="{BB962C8B-B14F-4D97-AF65-F5344CB8AC3E}">
        <p14:creationId xmlns:p14="http://schemas.microsoft.com/office/powerpoint/2010/main" val="3417201410"/>
      </p:ext>
    </p:extLst>
  </p:cSld>
  <p:clrMapOvr>
    <a:masterClrMapping/>
  </p:clrMapOvr>
  <p:transition spd="slow">
    <p:push dir="u"/>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2A0CE0-DBC0-B848-9544-B2DDA68B32F8}"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54EE4B-4FA5-C24D-B7E6-49189F1DBA12}" type="slidenum">
              <a:rPr lang="en-US" smtClean="0"/>
              <a:t>‹#›</a:t>
            </a:fld>
            <a:endParaRPr lang="en-US"/>
          </a:p>
        </p:txBody>
      </p:sp>
    </p:spTree>
    <p:extLst>
      <p:ext uri="{BB962C8B-B14F-4D97-AF65-F5344CB8AC3E}">
        <p14:creationId xmlns:p14="http://schemas.microsoft.com/office/powerpoint/2010/main" val="728665184"/>
      </p:ext>
    </p:extLst>
  </p:cSld>
  <p:clrMapOvr>
    <a:masterClrMapping/>
  </p:clrMapOvr>
  <p:transition spd="slow">
    <p:push dir="u"/>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2A0CE0-DBC0-B848-9544-B2DDA68B32F8}"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54EE4B-4FA5-C24D-B7E6-49189F1DBA12}" type="slidenum">
              <a:rPr lang="en-US" smtClean="0"/>
              <a:t>‹#›</a:t>
            </a:fld>
            <a:endParaRPr lang="en-US"/>
          </a:p>
        </p:txBody>
      </p:sp>
    </p:spTree>
    <p:extLst>
      <p:ext uri="{BB962C8B-B14F-4D97-AF65-F5344CB8AC3E}">
        <p14:creationId xmlns:p14="http://schemas.microsoft.com/office/powerpoint/2010/main" val="385558205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D513F5B-0E44-AF50-30E6-393E82BEE461}"/>
              </a:ext>
            </a:extLst>
          </p:cNvPr>
          <p:cNvSpPr>
            <a:spLocks noGrp="1"/>
          </p:cNvSpPr>
          <p:nvPr>
            <p:ph type="pic" sz="quarter" idx="13"/>
          </p:nvPr>
        </p:nvSpPr>
        <p:spPr>
          <a:xfrm>
            <a:off x="0" y="2921000"/>
            <a:ext cx="12192000" cy="3937000"/>
          </a:xfrm>
          <a:custGeom>
            <a:avLst/>
            <a:gdLst>
              <a:gd name="connsiteX0" fmla="*/ 0 w 9144000"/>
              <a:gd name="connsiteY0" fmla="*/ 0 h 2952750"/>
              <a:gd name="connsiteX1" fmla="*/ 9144000 w 9144000"/>
              <a:gd name="connsiteY1" fmla="*/ 0 h 2952750"/>
              <a:gd name="connsiteX2" fmla="*/ 9144000 w 9144000"/>
              <a:gd name="connsiteY2" fmla="*/ 2952750 h 2952750"/>
              <a:gd name="connsiteX3" fmla="*/ 0 w 9144000"/>
              <a:gd name="connsiteY3" fmla="*/ 2952750 h 2952750"/>
            </a:gdLst>
            <a:ahLst/>
            <a:cxnLst>
              <a:cxn ang="0">
                <a:pos x="connsiteX0" y="connsiteY0"/>
              </a:cxn>
              <a:cxn ang="0">
                <a:pos x="connsiteX1" y="connsiteY1"/>
              </a:cxn>
              <a:cxn ang="0">
                <a:pos x="connsiteX2" y="connsiteY2"/>
              </a:cxn>
              <a:cxn ang="0">
                <a:pos x="connsiteX3" y="connsiteY3"/>
              </a:cxn>
            </a:cxnLst>
            <a:rect l="l" t="t" r="r" b="b"/>
            <a:pathLst>
              <a:path w="9144000" h="2952750">
                <a:moveTo>
                  <a:pt x="0" y="0"/>
                </a:moveTo>
                <a:lnTo>
                  <a:pt x="9144000" y="0"/>
                </a:lnTo>
                <a:lnTo>
                  <a:pt x="9144000" y="2952750"/>
                </a:lnTo>
                <a:lnTo>
                  <a:pt x="0" y="2952750"/>
                </a:lnTo>
                <a:close/>
              </a:path>
            </a:pathLst>
          </a:custGeom>
        </p:spPr>
        <p:txBody>
          <a:bodyPr wrap="square" anchor="ctr">
            <a:noAutofit/>
          </a:bodyPr>
          <a:lstStyle>
            <a:lvl1pPr marL="0" indent="0" algn="ctr">
              <a:buFontTx/>
              <a:buNone/>
              <a:defRPr sz="2000">
                <a:solidFill>
                  <a:schemeClr val="bg1">
                    <a:lumMod val="85000"/>
                  </a:schemeClr>
                </a:solidFill>
                <a:latin typeface="Roboto Thin" charset="0"/>
                <a:ea typeface="Roboto Thin" charset="0"/>
                <a:cs typeface="Roboto Thin" charset="0"/>
              </a:defRPr>
            </a:lvl1pPr>
          </a:lstStyle>
          <a:p>
            <a:endParaRPr lang="en-US" dirty="0"/>
          </a:p>
        </p:txBody>
      </p:sp>
    </p:spTree>
    <p:extLst>
      <p:ext uri="{BB962C8B-B14F-4D97-AF65-F5344CB8AC3E}">
        <p14:creationId xmlns:p14="http://schemas.microsoft.com/office/powerpoint/2010/main" val="28760405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0D8672F-7A7A-4CD1-E34D-8D16E2C494BD}"/>
              </a:ext>
            </a:extLst>
          </p:cNvPr>
          <p:cNvSpPr>
            <a:spLocks noGrp="1"/>
          </p:cNvSpPr>
          <p:nvPr>
            <p:ph type="pic" sz="quarter" idx="13"/>
          </p:nvPr>
        </p:nvSpPr>
        <p:spPr>
          <a:xfrm>
            <a:off x="1778000" y="2586801"/>
            <a:ext cx="1828800" cy="1930400"/>
          </a:xfrm>
          <a:custGeom>
            <a:avLst/>
            <a:gdLst>
              <a:gd name="connsiteX0" fmla="*/ 0 w 1371600"/>
              <a:gd name="connsiteY0" fmla="*/ 0 h 1447800"/>
              <a:gd name="connsiteX1" fmla="*/ 1371600 w 1371600"/>
              <a:gd name="connsiteY1" fmla="*/ 0 h 1447800"/>
              <a:gd name="connsiteX2" fmla="*/ 1371600 w 1371600"/>
              <a:gd name="connsiteY2" fmla="*/ 1447800 h 1447800"/>
              <a:gd name="connsiteX3" fmla="*/ 0 w 1371600"/>
              <a:gd name="connsiteY3" fmla="*/ 1447800 h 1447800"/>
            </a:gdLst>
            <a:ahLst/>
            <a:cxnLst>
              <a:cxn ang="0">
                <a:pos x="connsiteX0" y="connsiteY0"/>
              </a:cxn>
              <a:cxn ang="0">
                <a:pos x="connsiteX1" y="connsiteY1"/>
              </a:cxn>
              <a:cxn ang="0">
                <a:pos x="connsiteX2" y="connsiteY2"/>
              </a:cxn>
              <a:cxn ang="0">
                <a:pos x="connsiteX3" y="connsiteY3"/>
              </a:cxn>
            </a:cxnLst>
            <a:rect l="l" t="t" r="r" b="b"/>
            <a:pathLst>
              <a:path w="1371600" h="1447800">
                <a:moveTo>
                  <a:pt x="0" y="0"/>
                </a:moveTo>
                <a:lnTo>
                  <a:pt x="1371600" y="0"/>
                </a:lnTo>
                <a:lnTo>
                  <a:pt x="1371600" y="1447800"/>
                </a:lnTo>
                <a:lnTo>
                  <a:pt x="0" y="1447800"/>
                </a:lnTo>
                <a:close/>
              </a:path>
            </a:pathLst>
          </a:custGeom>
        </p:spPr>
        <p:txBody>
          <a:bodyPr wrap="square" anchor="ctr">
            <a:noAutofit/>
          </a:bodyPr>
          <a:lstStyle>
            <a:lvl1pPr marL="0" indent="0" algn="ctr">
              <a:buFontTx/>
              <a:buNone/>
              <a:defRPr sz="2000">
                <a:solidFill>
                  <a:schemeClr val="bg1">
                    <a:lumMod val="85000"/>
                  </a:schemeClr>
                </a:solidFill>
                <a:latin typeface="Roboto Thin" charset="0"/>
                <a:ea typeface="Roboto Thin" charset="0"/>
                <a:cs typeface="Roboto Thin" charset="0"/>
              </a:defRPr>
            </a:lvl1pPr>
          </a:lstStyle>
          <a:p>
            <a:endParaRPr lang="en-US" dirty="0"/>
          </a:p>
        </p:txBody>
      </p:sp>
    </p:spTree>
    <p:extLst>
      <p:ext uri="{BB962C8B-B14F-4D97-AF65-F5344CB8AC3E}">
        <p14:creationId xmlns:p14="http://schemas.microsoft.com/office/powerpoint/2010/main" val="7873430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4286E69-22DB-AEFF-8C5B-AC2B8B1444AB}"/>
              </a:ext>
            </a:extLst>
          </p:cNvPr>
          <p:cNvSpPr>
            <a:spLocks noGrp="1"/>
          </p:cNvSpPr>
          <p:nvPr>
            <p:ph type="pic" sz="quarter" idx="13"/>
          </p:nvPr>
        </p:nvSpPr>
        <p:spPr>
          <a:xfrm>
            <a:off x="0" y="0"/>
            <a:ext cx="3393440" cy="6858000"/>
          </a:xfrm>
          <a:custGeom>
            <a:avLst/>
            <a:gdLst>
              <a:gd name="connsiteX0" fmla="*/ 0 w 2545080"/>
              <a:gd name="connsiteY0" fmla="*/ 0 h 5143500"/>
              <a:gd name="connsiteX1" fmla="*/ 2545080 w 2545080"/>
              <a:gd name="connsiteY1" fmla="*/ 0 h 5143500"/>
              <a:gd name="connsiteX2" fmla="*/ 2545080 w 2545080"/>
              <a:gd name="connsiteY2" fmla="*/ 5143500 h 5143500"/>
              <a:gd name="connsiteX3" fmla="*/ 0 w 254508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2545080" h="5143500">
                <a:moveTo>
                  <a:pt x="0" y="0"/>
                </a:moveTo>
                <a:lnTo>
                  <a:pt x="2545080" y="0"/>
                </a:lnTo>
                <a:lnTo>
                  <a:pt x="2545080" y="5143500"/>
                </a:lnTo>
                <a:lnTo>
                  <a:pt x="0" y="5143500"/>
                </a:lnTo>
                <a:close/>
              </a:path>
            </a:pathLst>
          </a:custGeom>
        </p:spPr>
        <p:txBody>
          <a:bodyPr wrap="square" anchor="ctr">
            <a:noAutofit/>
          </a:bodyPr>
          <a:lstStyle>
            <a:lvl1pPr marL="0" indent="0" algn="ctr">
              <a:buFontTx/>
              <a:buNone/>
              <a:defRPr sz="2000">
                <a:solidFill>
                  <a:schemeClr val="bg1">
                    <a:lumMod val="85000"/>
                  </a:schemeClr>
                </a:solidFill>
                <a:latin typeface="Roboto Thin" charset="0"/>
                <a:ea typeface="Roboto Thin" charset="0"/>
                <a:cs typeface="Roboto Thin" charset="0"/>
              </a:defRPr>
            </a:lvl1pPr>
          </a:lstStyle>
          <a:p>
            <a:endParaRPr lang="en-US" dirty="0"/>
          </a:p>
        </p:txBody>
      </p:sp>
    </p:spTree>
    <p:extLst>
      <p:ext uri="{BB962C8B-B14F-4D97-AF65-F5344CB8AC3E}">
        <p14:creationId xmlns:p14="http://schemas.microsoft.com/office/powerpoint/2010/main" val="2750703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CEAF282-9370-518F-E946-6CD5FCA35FCD}"/>
              </a:ext>
            </a:extLst>
          </p:cNvPr>
          <p:cNvSpPr>
            <a:spLocks noGrp="1"/>
          </p:cNvSpPr>
          <p:nvPr>
            <p:ph type="pic" sz="quarter" idx="13"/>
          </p:nvPr>
        </p:nvSpPr>
        <p:spPr>
          <a:xfrm>
            <a:off x="1930400" y="2227134"/>
            <a:ext cx="4165600" cy="4630869"/>
          </a:xfrm>
          <a:custGeom>
            <a:avLst/>
            <a:gdLst>
              <a:gd name="connsiteX0" fmla="*/ 0 w 3124200"/>
              <a:gd name="connsiteY0" fmla="*/ 0 h 3473152"/>
              <a:gd name="connsiteX1" fmla="*/ 3124200 w 3124200"/>
              <a:gd name="connsiteY1" fmla="*/ 0 h 3473152"/>
              <a:gd name="connsiteX2" fmla="*/ 3124200 w 3124200"/>
              <a:gd name="connsiteY2" fmla="*/ 3473152 h 3473152"/>
              <a:gd name="connsiteX3" fmla="*/ 0 w 3124200"/>
              <a:gd name="connsiteY3" fmla="*/ 3473152 h 3473152"/>
            </a:gdLst>
            <a:ahLst/>
            <a:cxnLst>
              <a:cxn ang="0">
                <a:pos x="connsiteX0" y="connsiteY0"/>
              </a:cxn>
              <a:cxn ang="0">
                <a:pos x="connsiteX1" y="connsiteY1"/>
              </a:cxn>
              <a:cxn ang="0">
                <a:pos x="connsiteX2" y="connsiteY2"/>
              </a:cxn>
              <a:cxn ang="0">
                <a:pos x="connsiteX3" y="connsiteY3"/>
              </a:cxn>
            </a:cxnLst>
            <a:rect l="l" t="t" r="r" b="b"/>
            <a:pathLst>
              <a:path w="3124200" h="3473152">
                <a:moveTo>
                  <a:pt x="0" y="0"/>
                </a:moveTo>
                <a:lnTo>
                  <a:pt x="3124200" y="0"/>
                </a:lnTo>
                <a:lnTo>
                  <a:pt x="3124200" y="3473152"/>
                </a:lnTo>
                <a:lnTo>
                  <a:pt x="0" y="3473152"/>
                </a:lnTo>
                <a:close/>
              </a:path>
            </a:pathLst>
          </a:custGeom>
        </p:spPr>
        <p:txBody>
          <a:bodyPr wrap="square" anchor="ctr">
            <a:noAutofit/>
          </a:bodyPr>
          <a:lstStyle>
            <a:lvl1pPr marL="0" indent="0" algn="ctr">
              <a:buFontTx/>
              <a:buNone/>
              <a:defRPr sz="2000">
                <a:solidFill>
                  <a:schemeClr val="bg1">
                    <a:lumMod val="85000"/>
                  </a:schemeClr>
                </a:solidFill>
                <a:latin typeface="Roboto Thin" charset="0"/>
                <a:ea typeface="Roboto Thin" charset="0"/>
                <a:cs typeface="Roboto Thin" charset="0"/>
              </a:defRPr>
            </a:lvl1pPr>
          </a:lstStyle>
          <a:p>
            <a:endParaRPr lang="en-US" dirty="0"/>
          </a:p>
        </p:txBody>
      </p:sp>
    </p:spTree>
    <p:extLst>
      <p:ext uri="{BB962C8B-B14F-4D97-AF65-F5344CB8AC3E}">
        <p14:creationId xmlns:p14="http://schemas.microsoft.com/office/powerpoint/2010/main" val="2059608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A83737-6968-3C50-E5BD-E16D6CDEE2A4}"/>
              </a:ext>
            </a:extLst>
          </p:cNvPr>
          <p:cNvSpPr>
            <a:spLocks noGrp="1"/>
          </p:cNvSpPr>
          <p:nvPr>
            <p:ph type="pic" sz="quarter" idx="13"/>
          </p:nvPr>
        </p:nvSpPr>
        <p:spPr>
          <a:xfrm>
            <a:off x="0" y="0"/>
            <a:ext cx="5181600" cy="6858000"/>
          </a:xfrm>
          <a:custGeom>
            <a:avLst/>
            <a:gdLst>
              <a:gd name="connsiteX0" fmla="*/ 0 w 3886200"/>
              <a:gd name="connsiteY0" fmla="*/ 0 h 5143500"/>
              <a:gd name="connsiteX1" fmla="*/ 3886200 w 3886200"/>
              <a:gd name="connsiteY1" fmla="*/ 0 h 5143500"/>
              <a:gd name="connsiteX2" fmla="*/ 3886200 w 3886200"/>
              <a:gd name="connsiteY2" fmla="*/ 5143500 h 5143500"/>
              <a:gd name="connsiteX3" fmla="*/ 0 w 388620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3886200" h="5143500">
                <a:moveTo>
                  <a:pt x="0" y="0"/>
                </a:moveTo>
                <a:lnTo>
                  <a:pt x="3886200" y="0"/>
                </a:lnTo>
                <a:lnTo>
                  <a:pt x="3886200" y="5143500"/>
                </a:lnTo>
                <a:lnTo>
                  <a:pt x="0" y="5143500"/>
                </a:lnTo>
                <a:close/>
              </a:path>
            </a:pathLst>
          </a:custGeom>
        </p:spPr>
        <p:txBody>
          <a:bodyPr wrap="square" anchor="ctr">
            <a:noAutofit/>
          </a:bodyPr>
          <a:lstStyle>
            <a:lvl1pPr marL="0" indent="0" algn="ctr">
              <a:buFontTx/>
              <a:buNone/>
              <a:defRPr sz="2000">
                <a:solidFill>
                  <a:schemeClr val="bg1">
                    <a:lumMod val="85000"/>
                  </a:schemeClr>
                </a:solidFill>
                <a:latin typeface="Roboto Thin" charset="0"/>
                <a:ea typeface="Roboto Thin" charset="0"/>
                <a:cs typeface="Roboto Thin" charset="0"/>
              </a:defRPr>
            </a:lvl1pPr>
          </a:lstStyle>
          <a:p>
            <a:endParaRPr lang="en-US" dirty="0"/>
          </a:p>
        </p:txBody>
      </p:sp>
    </p:spTree>
    <p:extLst>
      <p:ext uri="{BB962C8B-B14F-4D97-AF65-F5344CB8AC3E}">
        <p14:creationId xmlns:p14="http://schemas.microsoft.com/office/powerpoint/2010/main" val="592391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p:cNvSpPr>
            <a:spLocks noGrp="1"/>
          </p:cNvSpPr>
          <p:nvPr userDrawn="1">
            <p:ph type="dt" sz="half" idx="10"/>
          </p:nvPr>
        </p:nvSpPr>
        <p:spPr/>
        <p:txBody>
          <a:bodyPr/>
          <a:lstStyle/>
          <a:p>
            <a:fld id="{CE5D58D6-394D-46CF-972B-B7DCF7847723}" type="datetimeFigureOut">
              <a:rPr lang="en-US" smtClean="0"/>
              <a:t>10/20/2023</a:t>
            </a:fld>
            <a:endParaRPr lang="en-US"/>
          </a:p>
        </p:txBody>
      </p:sp>
      <p:sp>
        <p:nvSpPr>
          <p:cNvPr id="5" name="Footer Placeholder 4"/>
          <p:cNvSpPr>
            <a:spLocks noGrp="1"/>
          </p:cNvSpPr>
          <p:nvPr userDrawn="1">
            <p:ph type="ftr" sz="quarter" idx="11"/>
          </p:nvPr>
        </p:nvSpPr>
        <p:spPr/>
        <p:txBody>
          <a:bodyPr/>
          <a:lstStyle/>
          <a:p>
            <a:endParaRPr lang="en-US"/>
          </a:p>
        </p:txBody>
      </p:sp>
      <p:sp>
        <p:nvSpPr>
          <p:cNvPr id="6" name="Slide Number Placeholder 5"/>
          <p:cNvSpPr>
            <a:spLocks noGrp="1"/>
          </p:cNvSpPr>
          <p:nvPr userDrawn="1">
            <p:ph type="sldNum" sz="quarter" idx="12"/>
          </p:nvPr>
        </p:nvSpPr>
        <p:spPr/>
        <p:txBody>
          <a:bodyPr/>
          <a:lstStyle/>
          <a:p>
            <a:fld id="{679B1134-045D-4EF1-A302-40BD4895FC64}" type="slidenum">
              <a:rPr lang="en-US" smtClean="0"/>
              <a:t>‹#›</a:t>
            </a:fld>
            <a:endParaRPr lang="en-US"/>
          </a:p>
        </p:txBody>
      </p:sp>
      <p:sp>
        <p:nvSpPr>
          <p:cNvPr id="9" name="Picture Placeholder 8"/>
          <p:cNvSpPr>
            <a:spLocks noGrp="1"/>
          </p:cNvSpPr>
          <p:nvPr>
            <p:ph type="pic" sz="quarter" idx="13"/>
          </p:nvPr>
        </p:nvSpPr>
        <p:spPr>
          <a:xfrm>
            <a:off x="0" y="1978891"/>
            <a:ext cx="12192000" cy="2844800"/>
          </a:xfrm>
          <a:custGeom>
            <a:avLst/>
            <a:gdLst>
              <a:gd name="connsiteX0" fmla="*/ 0 w 9144000"/>
              <a:gd name="connsiteY0" fmla="*/ 0 h 2133600"/>
              <a:gd name="connsiteX1" fmla="*/ 9144000 w 9144000"/>
              <a:gd name="connsiteY1" fmla="*/ 0 h 2133600"/>
              <a:gd name="connsiteX2" fmla="*/ 9144000 w 9144000"/>
              <a:gd name="connsiteY2" fmla="*/ 2133600 h 2133600"/>
              <a:gd name="connsiteX3" fmla="*/ 0 w 9144000"/>
              <a:gd name="connsiteY3" fmla="*/ 2133600 h 2133600"/>
            </a:gdLst>
            <a:ahLst/>
            <a:cxnLst>
              <a:cxn ang="0">
                <a:pos x="connsiteX0" y="connsiteY0"/>
              </a:cxn>
              <a:cxn ang="0">
                <a:pos x="connsiteX1" y="connsiteY1"/>
              </a:cxn>
              <a:cxn ang="0">
                <a:pos x="connsiteX2" y="connsiteY2"/>
              </a:cxn>
              <a:cxn ang="0">
                <a:pos x="connsiteX3" y="connsiteY3"/>
              </a:cxn>
            </a:cxnLst>
            <a:rect l="l" t="t" r="r" b="b"/>
            <a:pathLst>
              <a:path w="9144000" h="2133600">
                <a:moveTo>
                  <a:pt x="0" y="0"/>
                </a:moveTo>
                <a:lnTo>
                  <a:pt x="9144000" y="0"/>
                </a:lnTo>
                <a:lnTo>
                  <a:pt x="9144000" y="2133600"/>
                </a:lnTo>
                <a:lnTo>
                  <a:pt x="0" y="2133600"/>
                </a:lnTo>
                <a:close/>
              </a:path>
            </a:pathLst>
          </a:custGeom>
        </p:spPr>
        <p:txBody>
          <a:bodyPr wrap="square" anchor="ctr">
            <a:noAutofit/>
          </a:bodyPr>
          <a:lstStyle>
            <a:lvl1pPr marL="0" indent="0" algn="ctr">
              <a:buFontTx/>
              <a:buNone/>
              <a:defRPr sz="2000">
                <a:solidFill>
                  <a:schemeClr val="bg1">
                    <a:lumMod val="85000"/>
                  </a:schemeClr>
                </a:solidFill>
                <a:latin typeface="Roboto Thin" charset="0"/>
                <a:ea typeface="Roboto Thin" charset="0"/>
                <a:cs typeface="Roboto Thin" charset="0"/>
              </a:defRPr>
            </a:lvl1pPr>
          </a:lstStyle>
          <a:p>
            <a:endParaRPr lang="en-US" dirty="0"/>
          </a:p>
        </p:txBody>
      </p:sp>
    </p:spTree>
    <p:extLst>
      <p:ext uri="{BB962C8B-B14F-4D97-AF65-F5344CB8AC3E}">
        <p14:creationId xmlns:p14="http://schemas.microsoft.com/office/powerpoint/2010/main" val="1040853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p:cNvSpPr>
            <a:spLocks noGrp="1"/>
          </p:cNvSpPr>
          <p:nvPr userDrawn="1">
            <p:ph type="dt" sz="half" idx="10"/>
          </p:nvPr>
        </p:nvSpPr>
        <p:spPr/>
        <p:txBody>
          <a:bodyPr/>
          <a:lstStyle/>
          <a:p>
            <a:fld id="{CE5D58D6-394D-46CF-972B-B7DCF7847723}" type="datetimeFigureOut">
              <a:rPr lang="en-US" smtClean="0"/>
              <a:t>10/20/2023</a:t>
            </a:fld>
            <a:endParaRPr lang="en-US"/>
          </a:p>
        </p:txBody>
      </p:sp>
      <p:sp>
        <p:nvSpPr>
          <p:cNvPr id="5" name="Footer Placeholder 4"/>
          <p:cNvSpPr>
            <a:spLocks noGrp="1"/>
          </p:cNvSpPr>
          <p:nvPr userDrawn="1">
            <p:ph type="ftr" sz="quarter" idx="11"/>
          </p:nvPr>
        </p:nvSpPr>
        <p:spPr/>
        <p:txBody>
          <a:bodyPr/>
          <a:lstStyle/>
          <a:p>
            <a:endParaRPr lang="en-US"/>
          </a:p>
        </p:txBody>
      </p:sp>
      <p:sp>
        <p:nvSpPr>
          <p:cNvPr id="6" name="Slide Number Placeholder 5"/>
          <p:cNvSpPr>
            <a:spLocks noGrp="1"/>
          </p:cNvSpPr>
          <p:nvPr userDrawn="1">
            <p:ph type="sldNum" sz="quarter" idx="12"/>
          </p:nvPr>
        </p:nvSpPr>
        <p:spPr/>
        <p:txBody>
          <a:bodyPr/>
          <a:lstStyle/>
          <a:p>
            <a:fld id="{679B1134-045D-4EF1-A302-40BD4895FC64}" type="slidenum">
              <a:rPr lang="en-US" smtClean="0"/>
              <a:t>‹#›</a:t>
            </a:fld>
            <a:endParaRPr lang="en-US"/>
          </a:p>
        </p:txBody>
      </p:sp>
      <p:sp>
        <p:nvSpPr>
          <p:cNvPr id="8" name="Picture Placeholder 7"/>
          <p:cNvSpPr>
            <a:spLocks noGrp="1"/>
          </p:cNvSpPr>
          <p:nvPr>
            <p:ph type="pic" sz="quarter" idx="13"/>
          </p:nvPr>
        </p:nvSpPr>
        <p:spPr>
          <a:xfrm>
            <a:off x="936047" y="909983"/>
            <a:ext cx="4978728" cy="4978728"/>
          </a:xfrm>
          <a:custGeom>
            <a:avLst/>
            <a:gdLst>
              <a:gd name="connsiteX0" fmla="*/ 1867023 w 3734046"/>
              <a:gd name="connsiteY0" fmla="*/ 0 h 3734046"/>
              <a:gd name="connsiteX1" fmla="*/ 3734046 w 3734046"/>
              <a:gd name="connsiteY1" fmla="*/ 1867023 h 3734046"/>
              <a:gd name="connsiteX2" fmla="*/ 1867023 w 3734046"/>
              <a:gd name="connsiteY2" fmla="*/ 3734046 h 3734046"/>
              <a:gd name="connsiteX3" fmla="*/ 0 w 3734046"/>
              <a:gd name="connsiteY3" fmla="*/ 1867023 h 3734046"/>
            </a:gdLst>
            <a:ahLst/>
            <a:cxnLst>
              <a:cxn ang="0">
                <a:pos x="connsiteX0" y="connsiteY0"/>
              </a:cxn>
              <a:cxn ang="0">
                <a:pos x="connsiteX1" y="connsiteY1"/>
              </a:cxn>
              <a:cxn ang="0">
                <a:pos x="connsiteX2" y="connsiteY2"/>
              </a:cxn>
              <a:cxn ang="0">
                <a:pos x="connsiteX3" y="connsiteY3"/>
              </a:cxn>
            </a:cxnLst>
            <a:rect l="l" t="t" r="r" b="b"/>
            <a:pathLst>
              <a:path w="3734046" h="3734046">
                <a:moveTo>
                  <a:pt x="1867023" y="0"/>
                </a:moveTo>
                <a:lnTo>
                  <a:pt x="3734046" y="1867023"/>
                </a:lnTo>
                <a:lnTo>
                  <a:pt x="1867023" y="3734046"/>
                </a:lnTo>
                <a:lnTo>
                  <a:pt x="0" y="1867023"/>
                </a:lnTo>
                <a:close/>
              </a:path>
            </a:pathLst>
          </a:custGeom>
        </p:spPr>
        <p:txBody>
          <a:bodyPr wrap="square" anchor="ctr">
            <a:noAutofit/>
          </a:bodyPr>
          <a:lstStyle>
            <a:lvl1pPr marL="0" indent="0" algn="ctr">
              <a:buFontTx/>
              <a:buNone/>
              <a:defRPr sz="2000">
                <a:solidFill>
                  <a:schemeClr val="bg1">
                    <a:lumMod val="85000"/>
                  </a:schemeClr>
                </a:solidFill>
                <a:latin typeface="Roboto Thin" charset="0"/>
                <a:ea typeface="Roboto Thin" charset="0"/>
                <a:cs typeface="Roboto Thin" charset="0"/>
              </a:defRPr>
            </a:lvl1pPr>
          </a:lstStyle>
          <a:p>
            <a:endParaRPr lang="en-US" dirty="0"/>
          </a:p>
        </p:txBody>
      </p:sp>
    </p:spTree>
    <p:extLst>
      <p:ext uri="{BB962C8B-B14F-4D97-AF65-F5344CB8AC3E}">
        <p14:creationId xmlns:p14="http://schemas.microsoft.com/office/powerpoint/2010/main" val="23418908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Date Placeholder 3"/>
          <p:cNvSpPr>
            <a:spLocks noGrp="1"/>
          </p:cNvSpPr>
          <p:nvPr userDrawn="1">
            <p:ph type="dt" sz="half" idx="10"/>
          </p:nvPr>
        </p:nvSpPr>
        <p:spPr/>
        <p:txBody>
          <a:bodyPr/>
          <a:lstStyle/>
          <a:p>
            <a:fld id="{CE5D58D6-394D-46CF-972B-B7DCF7847723}" type="datetimeFigureOut">
              <a:rPr lang="en-US" smtClean="0"/>
              <a:t>10/20/2023</a:t>
            </a:fld>
            <a:endParaRPr lang="en-US"/>
          </a:p>
        </p:txBody>
      </p:sp>
      <p:sp>
        <p:nvSpPr>
          <p:cNvPr id="5" name="Footer Placeholder 4"/>
          <p:cNvSpPr>
            <a:spLocks noGrp="1"/>
          </p:cNvSpPr>
          <p:nvPr userDrawn="1">
            <p:ph type="ftr" sz="quarter" idx="11"/>
          </p:nvPr>
        </p:nvSpPr>
        <p:spPr/>
        <p:txBody>
          <a:bodyPr/>
          <a:lstStyle/>
          <a:p>
            <a:endParaRPr lang="en-US"/>
          </a:p>
        </p:txBody>
      </p:sp>
      <p:sp>
        <p:nvSpPr>
          <p:cNvPr id="6" name="Slide Number Placeholder 5"/>
          <p:cNvSpPr>
            <a:spLocks noGrp="1"/>
          </p:cNvSpPr>
          <p:nvPr userDrawn="1">
            <p:ph type="sldNum" sz="quarter" idx="12"/>
          </p:nvPr>
        </p:nvSpPr>
        <p:spPr/>
        <p:txBody>
          <a:bodyPr/>
          <a:lstStyle/>
          <a:p>
            <a:fld id="{679B1134-045D-4EF1-A302-40BD4895FC64}" type="slidenum">
              <a:rPr lang="en-US" smtClean="0"/>
              <a:t>‹#›</a:t>
            </a:fld>
            <a:endParaRPr lang="en-US"/>
          </a:p>
        </p:txBody>
      </p:sp>
      <p:sp>
        <p:nvSpPr>
          <p:cNvPr id="13" name="Picture Placeholder 12"/>
          <p:cNvSpPr>
            <a:spLocks noGrp="1"/>
          </p:cNvSpPr>
          <p:nvPr>
            <p:ph type="pic" sz="quarter" idx="14"/>
          </p:nvPr>
        </p:nvSpPr>
        <p:spPr>
          <a:xfrm>
            <a:off x="3052749" y="2"/>
            <a:ext cx="9139251" cy="5488679"/>
          </a:xfrm>
          <a:custGeom>
            <a:avLst/>
            <a:gdLst>
              <a:gd name="connsiteX0" fmla="*/ 0 w 6854438"/>
              <a:gd name="connsiteY0" fmla="*/ 0 h 4116509"/>
              <a:gd name="connsiteX1" fmla="*/ 6854438 w 6854438"/>
              <a:gd name="connsiteY1" fmla="*/ 0 h 4116509"/>
              <a:gd name="connsiteX2" fmla="*/ 6854438 w 6854438"/>
              <a:gd name="connsiteY2" fmla="*/ 4116509 h 4116509"/>
            </a:gdLst>
            <a:ahLst/>
            <a:cxnLst>
              <a:cxn ang="0">
                <a:pos x="connsiteX0" y="connsiteY0"/>
              </a:cxn>
              <a:cxn ang="0">
                <a:pos x="connsiteX1" y="connsiteY1"/>
              </a:cxn>
              <a:cxn ang="0">
                <a:pos x="connsiteX2" y="connsiteY2"/>
              </a:cxn>
            </a:cxnLst>
            <a:rect l="l" t="t" r="r" b="b"/>
            <a:pathLst>
              <a:path w="6854438" h="4116509">
                <a:moveTo>
                  <a:pt x="0" y="0"/>
                </a:moveTo>
                <a:lnTo>
                  <a:pt x="6854438" y="0"/>
                </a:lnTo>
                <a:lnTo>
                  <a:pt x="6854438" y="4116509"/>
                </a:lnTo>
                <a:close/>
              </a:path>
            </a:pathLst>
          </a:custGeom>
        </p:spPr>
        <p:txBody>
          <a:bodyPr wrap="square" anchor="ctr">
            <a:noAutofit/>
          </a:bodyPr>
          <a:lstStyle>
            <a:lvl1pPr marL="0" indent="0" algn="ctr">
              <a:buFontTx/>
              <a:buNone/>
              <a:defRPr sz="2000">
                <a:solidFill>
                  <a:schemeClr val="bg1">
                    <a:lumMod val="85000"/>
                  </a:schemeClr>
                </a:solidFill>
                <a:latin typeface="Roboto Thin" charset="0"/>
                <a:ea typeface="Roboto Thin" charset="0"/>
                <a:cs typeface="Roboto Thin" charset="0"/>
              </a:defRPr>
            </a:lvl1pPr>
          </a:lstStyle>
          <a:p>
            <a:endParaRPr lang="en-US" dirty="0"/>
          </a:p>
        </p:txBody>
      </p:sp>
      <p:sp>
        <p:nvSpPr>
          <p:cNvPr id="14" name="Picture Placeholder 13"/>
          <p:cNvSpPr>
            <a:spLocks noGrp="1"/>
          </p:cNvSpPr>
          <p:nvPr>
            <p:ph type="pic" sz="quarter" idx="13"/>
          </p:nvPr>
        </p:nvSpPr>
        <p:spPr>
          <a:xfrm>
            <a:off x="926436" y="3998019"/>
            <a:ext cx="2055581" cy="2055581"/>
          </a:xfrm>
          <a:custGeom>
            <a:avLst/>
            <a:gdLst>
              <a:gd name="connsiteX0" fmla="*/ 770843 w 1541686"/>
              <a:gd name="connsiteY0" fmla="*/ 0 h 1541686"/>
              <a:gd name="connsiteX1" fmla="*/ 1541686 w 1541686"/>
              <a:gd name="connsiteY1" fmla="*/ 770843 h 1541686"/>
              <a:gd name="connsiteX2" fmla="*/ 770843 w 1541686"/>
              <a:gd name="connsiteY2" fmla="*/ 1541686 h 1541686"/>
              <a:gd name="connsiteX3" fmla="*/ 0 w 1541686"/>
              <a:gd name="connsiteY3" fmla="*/ 770843 h 1541686"/>
              <a:gd name="connsiteX4" fmla="*/ 770843 w 1541686"/>
              <a:gd name="connsiteY4" fmla="*/ 0 h 1541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1686" h="1541686">
                <a:moveTo>
                  <a:pt x="770843" y="0"/>
                </a:moveTo>
                <a:cubicBezTo>
                  <a:pt x="1196568" y="0"/>
                  <a:pt x="1541686" y="345118"/>
                  <a:pt x="1541686" y="770843"/>
                </a:cubicBezTo>
                <a:cubicBezTo>
                  <a:pt x="1541686" y="1196568"/>
                  <a:pt x="1196568" y="1541686"/>
                  <a:pt x="770843" y="1541686"/>
                </a:cubicBezTo>
                <a:cubicBezTo>
                  <a:pt x="345118" y="1541686"/>
                  <a:pt x="0" y="1196568"/>
                  <a:pt x="0" y="770843"/>
                </a:cubicBezTo>
                <a:cubicBezTo>
                  <a:pt x="0" y="345118"/>
                  <a:pt x="345118" y="0"/>
                  <a:pt x="770843" y="0"/>
                </a:cubicBezTo>
                <a:close/>
              </a:path>
            </a:pathLst>
          </a:custGeom>
        </p:spPr>
        <p:txBody>
          <a:bodyPr wrap="square" anchor="ctr">
            <a:noAutofit/>
          </a:bodyPr>
          <a:lstStyle>
            <a:lvl1pPr marL="0" indent="0" algn="ctr">
              <a:buFontTx/>
              <a:buNone/>
              <a:defRPr sz="2000">
                <a:solidFill>
                  <a:schemeClr val="bg1">
                    <a:lumMod val="85000"/>
                  </a:schemeClr>
                </a:solidFill>
                <a:latin typeface="Roboto Thin" charset="0"/>
                <a:ea typeface="Roboto Thin" charset="0"/>
                <a:cs typeface="Roboto Thin" charset="0"/>
              </a:defRPr>
            </a:lvl1pPr>
          </a:lstStyle>
          <a:p>
            <a:endParaRPr lang="en-US" dirty="0"/>
          </a:p>
        </p:txBody>
      </p:sp>
    </p:spTree>
    <p:extLst>
      <p:ext uri="{BB962C8B-B14F-4D97-AF65-F5344CB8AC3E}">
        <p14:creationId xmlns:p14="http://schemas.microsoft.com/office/powerpoint/2010/main" val="22694422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Date Placeholder 3"/>
          <p:cNvSpPr>
            <a:spLocks noGrp="1"/>
          </p:cNvSpPr>
          <p:nvPr userDrawn="1">
            <p:ph type="dt" sz="half" idx="10"/>
          </p:nvPr>
        </p:nvSpPr>
        <p:spPr/>
        <p:txBody>
          <a:bodyPr/>
          <a:lstStyle/>
          <a:p>
            <a:fld id="{CE5D58D6-394D-46CF-972B-B7DCF7847723}" type="datetimeFigureOut">
              <a:rPr lang="en-US" smtClean="0"/>
              <a:t>10/20/2023</a:t>
            </a:fld>
            <a:endParaRPr lang="en-US"/>
          </a:p>
        </p:txBody>
      </p:sp>
      <p:sp>
        <p:nvSpPr>
          <p:cNvPr id="5" name="Footer Placeholder 4"/>
          <p:cNvSpPr>
            <a:spLocks noGrp="1"/>
          </p:cNvSpPr>
          <p:nvPr userDrawn="1">
            <p:ph type="ftr" sz="quarter" idx="11"/>
          </p:nvPr>
        </p:nvSpPr>
        <p:spPr/>
        <p:txBody>
          <a:bodyPr/>
          <a:lstStyle/>
          <a:p>
            <a:endParaRPr lang="en-US"/>
          </a:p>
        </p:txBody>
      </p:sp>
      <p:sp>
        <p:nvSpPr>
          <p:cNvPr id="6" name="Slide Number Placeholder 5"/>
          <p:cNvSpPr>
            <a:spLocks noGrp="1"/>
          </p:cNvSpPr>
          <p:nvPr userDrawn="1">
            <p:ph type="sldNum" sz="quarter" idx="12"/>
          </p:nvPr>
        </p:nvSpPr>
        <p:spPr/>
        <p:txBody>
          <a:bodyPr/>
          <a:lstStyle/>
          <a:p>
            <a:fld id="{679B1134-045D-4EF1-A302-40BD4895FC64}" type="slidenum">
              <a:rPr lang="en-US" smtClean="0"/>
              <a:t>‹#›</a:t>
            </a:fld>
            <a:endParaRPr lang="en-US"/>
          </a:p>
        </p:txBody>
      </p:sp>
      <p:sp>
        <p:nvSpPr>
          <p:cNvPr id="8" name="Picture Placeholder 7"/>
          <p:cNvSpPr>
            <a:spLocks noGrp="1"/>
          </p:cNvSpPr>
          <p:nvPr>
            <p:ph type="pic" sz="quarter" idx="14"/>
          </p:nvPr>
        </p:nvSpPr>
        <p:spPr>
          <a:xfrm>
            <a:off x="2" y="0"/>
            <a:ext cx="9601460" cy="3976328"/>
          </a:xfrm>
          <a:custGeom>
            <a:avLst/>
            <a:gdLst>
              <a:gd name="connsiteX0" fmla="*/ 0 w 7201095"/>
              <a:gd name="connsiteY0" fmla="*/ 0 h 2982246"/>
              <a:gd name="connsiteX1" fmla="*/ 7201095 w 7201095"/>
              <a:gd name="connsiteY1" fmla="*/ 0 h 2982246"/>
              <a:gd name="connsiteX2" fmla="*/ 7161261 w 7201095"/>
              <a:gd name="connsiteY2" fmla="*/ 114363 h 2982246"/>
              <a:gd name="connsiteX3" fmla="*/ 7069011 w 7201095"/>
              <a:gd name="connsiteY3" fmla="*/ 338099 h 2982246"/>
              <a:gd name="connsiteX4" fmla="*/ 7040473 w 7201095"/>
              <a:gd name="connsiteY4" fmla="*/ 397960 h 2982246"/>
              <a:gd name="connsiteX5" fmla="*/ 6932924 w 7201095"/>
              <a:gd name="connsiteY5" fmla="*/ 520234 h 2982246"/>
              <a:gd name="connsiteX6" fmla="*/ 3282567 w 7201095"/>
              <a:gd name="connsiteY6" fmla="*/ 2939804 h 2982246"/>
              <a:gd name="connsiteX7" fmla="*/ 3196483 w 7201095"/>
              <a:gd name="connsiteY7" fmla="*/ 2973066 h 2982246"/>
              <a:gd name="connsiteX8" fmla="*/ 3158070 w 7201095"/>
              <a:gd name="connsiteY8" fmla="*/ 2975361 h 2982246"/>
              <a:gd name="connsiteX9" fmla="*/ 162229 w 7201095"/>
              <a:gd name="connsiteY9" fmla="*/ 2463081 h 2982246"/>
              <a:gd name="connsiteX10" fmla="*/ 0 w 7201095"/>
              <a:gd name="connsiteY10" fmla="*/ 2387285 h 298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01095" h="2982246">
                <a:moveTo>
                  <a:pt x="0" y="0"/>
                </a:moveTo>
                <a:lnTo>
                  <a:pt x="7201095" y="0"/>
                </a:lnTo>
                <a:lnTo>
                  <a:pt x="7161261" y="114363"/>
                </a:lnTo>
                <a:cubicBezTo>
                  <a:pt x="7132786" y="189238"/>
                  <a:pt x="7102019" y="263838"/>
                  <a:pt x="7069011" y="338099"/>
                </a:cubicBezTo>
                <a:lnTo>
                  <a:pt x="7040473" y="397960"/>
                </a:lnTo>
                <a:lnTo>
                  <a:pt x="6932924" y="520234"/>
                </a:lnTo>
                <a:cubicBezTo>
                  <a:pt x="6059417" y="1471965"/>
                  <a:pt x="4797071" y="2328129"/>
                  <a:pt x="3282567" y="2939804"/>
                </a:cubicBezTo>
                <a:lnTo>
                  <a:pt x="3196483" y="2973066"/>
                </a:lnTo>
                <a:lnTo>
                  <a:pt x="3158070" y="2975361"/>
                </a:lnTo>
                <a:cubicBezTo>
                  <a:pt x="2053070" y="3020971"/>
                  <a:pt x="1020168" y="2838850"/>
                  <a:pt x="162229" y="2463081"/>
                </a:cubicBezTo>
                <a:lnTo>
                  <a:pt x="0" y="2387285"/>
                </a:lnTo>
                <a:close/>
              </a:path>
            </a:pathLst>
          </a:custGeom>
        </p:spPr>
        <p:txBody>
          <a:bodyPr wrap="square" anchor="ctr">
            <a:noAutofit/>
          </a:bodyPr>
          <a:lstStyle>
            <a:lvl1pPr marL="0" indent="0" algn="ctr">
              <a:buFontTx/>
              <a:buNone/>
              <a:defRPr sz="2000">
                <a:solidFill>
                  <a:schemeClr val="bg1">
                    <a:lumMod val="85000"/>
                  </a:schemeClr>
                </a:solidFill>
                <a:latin typeface="Roboto Thin" charset="0"/>
                <a:ea typeface="Roboto Thin" charset="0"/>
                <a:cs typeface="Roboto Thin" charset="0"/>
              </a:defRPr>
            </a:lvl1pPr>
          </a:lstStyle>
          <a:p>
            <a:endParaRPr lang="en-US" dirty="0"/>
          </a:p>
        </p:txBody>
      </p:sp>
    </p:spTree>
    <p:extLst>
      <p:ext uri="{BB962C8B-B14F-4D97-AF65-F5344CB8AC3E}">
        <p14:creationId xmlns:p14="http://schemas.microsoft.com/office/powerpoint/2010/main" val="479013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Date Placeholder 3"/>
          <p:cNvSpPr>
            <a:spLocks noGrp="1"/>
          </p:cNvSpPr>
          <p:nvPr userDrawn="1">
            <p:ph type="dt" sz="half" idx="10"/>
          </p:nvPr>
        </p:nvSpPr>
        <p:spPr/>
        <p:txBody>
          <a:bodyPr/>
          <a:lstStyle/>
          <a:p>
            <a:fld id="{CE5D58D6-394D-46CF-972B-B7DCF7847723}" type="datetimeFigureOut">
              <a:rPr lang="en-US" smtClean="0"/>
              <a:t>10/20/2023</a:t>
            </a:fld>
            <a:endParaRPr lang="en-US"/>
          </a:p>
        </p:txBody>
      </p:sp>
      <p:sp>
        <p:nvSpPr>
          <p:cNvPr id="5" name="Footer Placeholder 4"/>
          <p:cNvSpPr>
            <a:spLocks noGrp="1"/>
          </p:cNvSpPr>
          <p:nvPr userDrawn="1">
            <p:ph type="ftr" sz="quarter" idx="11"/>
          </p:nvPr>
        </p:nvSpPr>
        <p:spPr/>
        <p:txBody>
          <a:bodyPr/>
          <a:lstStyle/>
          <a:p>
            <a:endParaRPr lang="en-US"/>
          </a:p>
        </p:txBody>
      </p:sp>
      <p:sp>
        <p:nvSpPr>
          <p:cNvPr id="6" name="Slide Number Placeholder 5"/>
          <p:cNvSpPr>
            <a:spLocks noGrp="1"/>
          </p:cNvSpPr>
          <p:nvPr userDrawn="1">
            <p:ph type="sldNum" sz="quarter" idx="12"/>
          </p:nvPr>
        </p:nvSpPr>
        <p:spPr/>
        <p:txBody>
          <a:bodyPr/>
          <a:lstStyle/>
          <a:p>
            <a:fld id="{679B1134-045D-4EF1-A302-40BD4895FC64}" type="slidenum">
              <a:rPr lang="en-US" smtClean="0"/>
              <a:t>‹#›</a:t>
            </a:fld>
            <a:endParaRPr lang="en-US"/>
          </a:p>
        </p:txBody>
      </p:sp>
      <p:sp>
        <p:nvSpPr>
          <p:cNvPr id="7" name="Picture Placeholder 8"/>
          <p:cNvSpPr>
            <a:spLocks noGrp="1"/>
          </p:cNvSpPr>
          <p:nvPr>
            <p:ph type="pic" sz="quarter" idx="13"/>
          </p:nvPr>
        </p:nvSpPr>
        <p:spPr>
          <a:xfrm>
            <a:off x="0" y="0"/>
            <a:ext cx="12192000" cy="6858000"/>
          </a:xfrm>
          <a:custGeom>
            <a:avLst/>
            <a:gdLst>
              <a:gd name="connsiteX0" fmla="*/ 0 w 9144000"/>
              <a:gd name="connsiteY0" fmla="*/ 0 h 2133600"/>
              <a:gd name="connsiteX1" fmla="*/ 9144000 w 9144000"/>
              <a:gd name="connsiteY1" fmla="*/ 0 h 2133600"/>
              <a:gd name="connsiteX2" fmla="*/ 9144000 w 9144000"/>
              <a:gd name="connsiteY2" fmla="*/ 2133600 h 2133600"/>
              <a:gd name="connsiteX3" fmla="*/ 0 w 9144000"/>
              <a:gd name="connsiteY3" fmla="*/ 2133600 h 2133600"/>
            </a:gdLst>
            <a:ahLst/>
            <a:cxnLst>
              <a:cxn ang="0">
                <a:pos x="connsiteX0" y="connsiteY0"/>
              </a:cxn>
              <a:cxn ang="0">
                <a:pos x="connsiteX1" y="connsiteY1"/>
              </a:cxn>
              <a:cxn ang="0">
                <a:pos x="connsiteX2" y="connsiteY2"/>
              </a:cxn>
              <a:cxn ang="0">
                <a:pos x="connsiteX3" y="connsiteY3"/>
              </a:cxn>
            </a:cxnLst>
            <a:rect l="l" t="t" r="r" b="b"/>
            <a:pathLst>
              <a:path w="9144000" h="2133600">
                <a:moveTo>
                  <a:pt x="0" y="0"/>
                </a:moveTo>
                <a:lnTo>
                  <a:pt x="9144000" y="0"/>
                </a:lnTo>
                <a:lnTo>
                  <a:pt x="9144000" y="2133600"/>
                </a:lnTo>
                <a:lnTo>
                  <a:pt x="0" y="2133600"/>
                </a:lnTo>
                <a:close/>
              </a:path>
            </a:pathLst>
          </a:custGeom>
        </p:spPr>
        <p:txBody>
          <a:bodyPr wrap="square" anchor="ctr">
            <a:noAutofit/>
          </a:bodyPr>
          <a:lstStyle>
            <a:lvl1pPr marL="0" indent="0" algn="ctr">
              <a:buFontTx/>
              <a:buNone/>
              <a:defRPr sz="2000">
                <a:solidFill>
                  <a:schemeClr val="bg1">
                    <a:lumMod val="85000"/>
                  </a:schemeClr>
                </a:solidFill>
                <a:latin typeface="Roboto Thin" charset="0"/>
                <a:ea typeface="Roboto Thin" charset="0"/>
                <a:cs typeface="Roboto Thin" charset="0"/>
              </a:defRPr>
            </a:lvl1pPr>
          </a:lstStyle>
          <a:p>
            <a:endParaRPr lang="en-US" dirty="0"/>
          </a:p>
        </p:txBody>
      </p:sp>
    </p:spTree>
    <p:extLst>
      <p:ext uri="{BB962C8B-B14F-4D97-AF65-F5344CB8AC3E}">
        <p14:creationId xmlns:p14="http://schemas.microsoft.com/office/powerpoint/2010/main" val="4099237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Date Placeholder 3"/>
          <p:cNvSpPr>
            <a:spLocks noGrp="1"/>
          </p:cNvSpPr>
          <p:nvPr userDrawn="1">
            <p:ph type="dt" sz="half" idx="10"/>
          </p:nvPr>
        </p:nvSpPr>
        <p:spPr/>
        <p:txBody>
          <a:bodyPr/>
          <a:lstStyle/>
          <a:p>
            <a:fld id="{CE5D58D6-394D-46CF-972B-B7DCF7847723}" type="datetimeFigureOut">
              <a:rPr lang="en-US" smtClean="0"/>
              <a:t>10/20/2023</a:t>
            </a:fld>
            <a:endParaRPr lang="en-US"/>
          </a:p>
        </p:txBody>
      </p:sp>
      <p:sp>
        <p:nvSpPr>
          <p:cNvPr id="5" name="Footer Placeholder 4"/>
          <p:cNvSpPr>
            <a:spLocks noGrp="1"/>
          </p:cNvSpPr>
          <p:nvPr userDrawn="1">
            <p:ph type="ftr" sz="quarter" idx="11"/>
          </p:nvPr>
        </p:nvSpPr>
        <p:spPr/>
        <p:txBody>
          <a:bodyPr/>
          <a:lstStyle/>
          <a:p>
            <a:endParaRPr lang="en-US"/>
          </a:p>
        </p:txBody>
      </p:sp>
      <p:sp>
        <p:nvSpPr>
          <p:cNvPr id="6" name="Slide Number Placeholder 5"/>
          <p:cNvSpPr>
            <a:spLocks noGrp="1"/>
          </p:cNvSpPr>
          <p:nvPr userDrawn="1">
            <p:ph type="sldNum" sz="quarter" idx="12"/>
          </p:nvPr>
        </p:nvSpPr>
        <p:spPr/>
        <p:txBody>
          <a:bodyPr/>
          <a:lstStyle/>
          <a:p>
            <a:fld id="{679B1134-045D-4EF1-A302-40BD4895FC64}" type="slidenum">
              <a:rPr lang="en-US" smtClean="0"/>
              <a:t>‹#›</a:t>
            </a:fld>
            <a:endParaRPr lang="en-US"/>
          </a:p>
        </p:txBody>
      </p:sp>
      <p:sp>
        <p:nvSpPr>
          <p:cNvPr id="9" name="Picture Placeholder 8"/>
          <p:cNvSpPr>
            <a:spLocks noGrp="1"/>
          </p:cNvSpPr>
          <p:nvPr>
            <p:ph type="pic" sz="quarter" idx="13"/>
          </p:nvPr>
        </p:nvSpPr>
        <p:spPr>
          <a:xfrm>
            <a:off x="0" y="0"/>
            <a:ext cx="12192000" cy="4445000"/>
          </a:xfrm>
          <a:custGeom>
            <a:avLst/>
            <a:gdLst>
              <a:gd name="connsiteX0" fmla="*/ 0 w 9144000"/>
              <a:gd name="connsiteY0" fmla="*/ 0 h 3333750"/>
              <a:gd name="connsiteX1" fmla="*/ 9144000 w 9144000"/>
              <a:gd name="connsiteY1" fmla="*/ 0 h 3333750"/>
              <a:gd name="connsiteX2" fmla="*/ 9144000 w 9144000"/>
              <a:gd name="connsiteY2" fmla="*/ 3333750 h 3333750"/>
              <a:gd name="connsiteX3" fmla="*/ 0 w 9144000"/>
              <a:gd name="connsiteY3" fmla="*/ 3333750 h 3333750"/>
            </a:gdLst>
            <a:ahLst/>
            <a:cxnLst>
              <a:cxn ang="0">
                <a:pos x="connsiteX0" y="connsiteY0"/>
              </a:cxn>
              <a:cxn ang="0">
                <a:pos x="connsiteX1" y="connsiteY1"/>
              </a:cxn>
              <a:cxn ang="0">
                <a:pos x="connsiteX2" y="connsiteY2"/>
              </a:cxn>
              <a:cxn ang="0">
                <a:pos x="connsiteX3" y="connsiteY3"/>
              </a:cxn>
            </a:cxnLst>
            <a:rect l="l" t="t" r="r" b="b"/>
            <a:pathLst>
              <a:path w="9144000" h="3333750">
                <a:moveTo>
                  <a:pt x="0" y="0"/>
                </a:moveTo>
                <a:lnTo>
                  <a:pt x="9144000" y="0"/>
                </a:lnTo>
                <a:lnTo>
                  <a:pt x="9144000" y="3333750"/>
                </a:lnTo>
                <a:lnTo>
                  <a:pt x="0" y="3333750"/>
                </a:lnTo>
                <a:close/>
              </a:path>
            </a:pathLst>
          </a:custGeom>
        </p:spPr>
        <p:txBody>
          <a:bodyPr wrap="square" anchor="ctr">
            <a:noAutofit/>
          </a:bodyPr>
          <a:lstStyle>
            <a:lvl1pPr marL="0" indent="0" algn="ctr">
              <a:buFontTx/>
              <a:buNone/>
              <a:defRPr sz="2000">
                <a:solidFill>
                  <a:schemeClr val="bg1">
                    <a:lumMod val="85000"/>
                  </a:schemeClr>
                </a:solidFill>
                <a:latin typeface="Roboto Thin" charset="0"/>
                <a:ea typeface="Roboto Thin" charset="0"/>
                <a:cs typeface="Roboto Thin" charset="0"/>
              </a:defRPr>
            </a:lvl1pPr>
          </a:lstStyle>
          <a:p>
            <a:endParaRPr lang="en-US" dirty="0"/>
          </a:p>
        </p:txBody>
      </p:sp>
    </p:spTree>
    <p:extLst>
      <p:ext uri="{BB962C8B-B14F-4D97-AF65-F5344CB8AC3E}">
        <p14:creationId xmlns:p14="http://schemas.microsoft.com/office/powerpoint/2010/main" val="41028045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 name="Date Placeholder 3"/>
          <p:cNvSpPr>
            <a:spLocks noGrp="1"/>
          </p:cNvSpPr>
          <p:nvPr userDrawn="1">
            <p:ph type="dt" sz="half" idx="10"/>
          </p:nvPr>
        </p:nvSpPr>
        <p:spPr/>
        <p:txBody>
          <a:bodyPr/>
          <a:lstStyle/>
          <a:p>
            <a:fld id="{CE5D58D6-394D-46CF-972B-B7DCF7847723}" type="datetimeFigureOut">
              <a:rPr lang="en-US" smtClean="0"/>
              <a:t>10/20/2023</a:t>
            </a:fld>
            <a:endParaRPr lang="en-US"/>
          </a:p>
        </p:txBody>
      </p:sp>
      <p:sp>
        <p:nvSpPr>
          <p:cNvPr id="5" name="Footer Placeholder 4"/>
          <p:cNvSpPr>
            <a:spLocks noGrp="1"/>
          </p:cNvSpPr>
          <p:nvPr userDrawn="1">
            <p:ph type="ftr" sz="quarter" idx="11"/>
          </p:nvPr>
        </p:nvSpPr>
        <p:spPr/>
        <p:txBody>
          <a:bodyPr/>
          <a:lstStyle/>
          <a:p>
            <a:endParaRPr lang="en-US"/>
          </a:p>
        </p:txBody>
      </p:sp>
      <p:sp>
        <p:nvSpPr>
          <p:cNvPr id="6" name="Slide Number Placeholder 5"/>
          <p:cNvSpPr>
            <a:spLocks noGrp="1"/>
          </p:cNvSpPr>
          <p:nvPr userDrawn="1">
            <p:ph type="sldNum" sz="quarter" idx="12"/>
          </p:nvPr>
        </p:nvSpPr>
        <p:spPr/>
        <p:txBody>
          <a:bodyPr/>
          <a:lstStyle/>
          <a:p>
            <a:fld id="{679B1134-045D-4EF1-A302-40BD4895FC64}" type="slidenum">
              <a:rPr lang="en-US" smtClean="0"/>
              <a:t>‹#›</a:t>
            </a:fld>
            <a:endParaRPr lang="en-US"/>
          </a:p>
        </p:txBody>
      </p:sp>
      <p:sp>
        <p:nvSpPr>
          <p:cNvPr id="8" name="Freeform 7"/>
          <p:cNvSpPr>
            <a:spLocks noGrp="1"/>
          </p:cNvSpPr>
          <p:nvPr>
            <p:ph type="pic" sz="quarter" idx="13"/>
          </p:nvPr>
        </p:nvSpPr>
        <p:spPr>
          <a:xfrm>
            <a:off x="4651303" y="2364687"/>
            <a:ext cx="2868264" cy="2045707"/>
          </a:xfrm>
          <a:custGeom>
            <a:avLst/>
            <a:gdLst>
              <a:gd name="connsiteX0" fmla="*/ 14306 w 2151198"/>
              <a:gd name="connsiteY0" fmla="*/ 0 h 1534280"/>
              <a:gd name="connsiteX1" fmla="*/ 1602414 w 2151198"/>
              <a:gd name="connsiteY1" fmla="*/ 0 h 1534280"/>
              <a:gd name="connsiteX2" fmla="*/ 2151198 w 2151198"/>
              <a:gd name="connsiteY2" fmla="*/ 757270 h 1534280"/>
              <a:gd name="connsiteX3" fmla="*/ 1588109 w 2151198"/>
              <a:gd name="connsiteY3" fmla="*/ 1534280 h 1534280"/>
              <a:gd name="connsiteX4" fmla="*/ 0 w 2151198"/>
              <a:gd name="connsiteY4" fmla="*/ 1534280 h 1534280"/>
              <a:gd name="connsiteX5" fmla="*/ 563090 w 2151198"/>
              <a:gd name="connsiteY5" fmla="*/ 757270 h 1534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1198" h="1534280">
                <a:moveTo>
                  <a:pt x="14306" y="0"/>
                </a:moveTo>
                <a:lnTo>
                  <a:pt x="1602414" y="0"/>
                </a:lnTo>
                <a:lnTo>
                  <a:pt x="2151198" y="757270"/>
                </a:lnTo>
                <a:lnTo>
                  <a:pt x="1588109" y="1534280"/>
                </a:lnTo>
                <a:lnTo>
                  <a:pt x="0" y="1534280"/>
                </a:lnTo>
                <a:lnTo>
                  <a:pt x="563090" y="757270"/>
                </a:lnTo>
                <a:close/>
              </a:path>
            </a:pathLst>
          </a:custGeom>
        </p:spPr>
        <p:txBody>
          <a:bodyPr wrap="square" anchor="ctr">
            <a:noAutofit/>
          </a:bodyPr>
          <a:lstStyle>
            <a:lvl1pPr marL="0" indent="0" algn="ctr">
              <a:buFontTx/>
              <a:buNone/>
              <a:defRPr sz="2000">
                <a:solidFill>
                  <a:schemeClr val="bg1">
                    <a:lumMod val="85000"/>
                  </a:schemeClr>
                </a:solidFill>
                <a:latin typeface="Roboto Thin" charset="0"/>
                <a:ea typeface="Roboto Thin" charset="0"/>
                <a:cs typeface="Roboto Thin" charset="0"/>
              </a:defRPr>
            </a:lvl1pPr>
          </a:lstStyle>
          <a:p>
            <a:endParaRPr lang="en-US" dirty="0"/>
          </a:p>
        </p:txBody>
      </p:sp>
    </p:spTree>
    <p:extLst>
      <p:ext uri="{BB962C8B-B14F-4D97-AF65-F5344CB8AC3E}">
        <p14:creationId xmlns:p14="http://schemas.microsoft.com/office/powerpoint/2010/main" val="29280820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Date Placeholder 3"/>
          <p:cNvSpPr>
            <a:spLocks noGrp="1"/>
          </p:cNvSpPr>
          <p:nvPr userDrawn="1">
            <p:ph type="dt" sz="half" idx="10"/>
          </p:nvPr>
        </p:nvSpPr>
        <p:spPr/>
        <p:txBody>
          <a:bodyPr/>
          <a:lstStyle/>
          <a:p>
            <a:fld id="{CE5D58D6-394D-46CF-972B-B7DCF7847723}" type="datetimeFigureOut">
              <a:rPr lang="en-US" smtClean="0"/>
              <a:t>10/20/2023</a:t>
            </a:fld>
            <a:endParaRPr lang="en-US"/>
          </a:p>
        </p:txBody>
      </p:sp>
      <p:sp>
        <p:nvSpPr>
          <p:cNvPr id="5" name="Footer Placeholder 4"/>
          <p:cNvSpPr>
            <a:spLocks noGrp="1"/>
          </p:cNvSpPr>
          <p:nvPr userDrawn="1">
            <p:ph type="ftr" sz="quarter" idx="11"/>
          </p:nvPr>
        </p:nvSpPr>
        <p:spPr/>
        <p:txBody>
          <a:bodyPr/>
          <a:lstStyle/>
          <a:p>
            <a:endParaRPr lang="en-US"/>
          </a:p>
        </p:txBody>
      </p:sp>
      <p:sp>
        <p:nvSpPr>
          <p:cNvPr id="6" name="Slide Number Placeholder 5"/>
          <p:cNvSpPr>
            <a:spLocks noGrp="1"/>
          </p:cNvSpPr>
          <p:nvPr userDrawn="1">
            <p:ph type="sldNum" sz="quarter" idx="12"/>
          </p:nvPr>
        </p:nvSpPr>
        <p:spPr/>
        <p:txBody>
          <a:bodyPr/>
          <a:lstStyle/>
          <a:p>
            <a:fld id="{679B1134-045D-4EF1-A302-40BD4895FC64}" type="slidenum">
              <a:rPr lang="en-US" smtClean="0"/>
              <a:t>‹#›</a:t>
            </a:fld>
            <a:endParaRPr lang="en-US"/>
          </a:p>
        </p:txBody>
      </p:sp>
      <p:sp>
        <p:nvSpPr>
          <p:cNvPr id="9" name="Picture Placeholder 8"/>
          <p:cNvSpPr>
            <a:spLocks noGrp="1"/>
          </p:cNvSpPr>
          <p:nvPr>
            <p:ph type="pic" sz="quarter" idx="13"/>
          </p:nvPr>
        </p:nvSpPr>
        <p:spPr>
          <a:xfrm>
            <a:off x="0" y="0"/>
            <a:ext cx="12192000" cy="2464019"/>
          </a:xfrm>
          <a:custGeom>
            <a:avLst/>
            <a:gdLst>
              <a:gd name="connsiteX0" fmla="*/ 0 w 9144000"/>
              <a:gd name="connsiteY0" fmla="*/ 0 h 3333750"/>
              <a:gd name="connsiteX1" fmla="*/ 9144000 w 9144000"/>
              <a:gd name="connsiteY1" fmla="*/ 0 h 3333750"/>
              <a:gd name="connsiteX2" fmla="*/ 9144000 w 9144000"/>
              <a:gd name="connsiteY2" fmla="*/ 3333750 h 3333750"/>
              <a:gd name="connsiteX3" fmla="*/ 0 w 9144000"/>
              <a:gd name="connsiteY3" fmla="*/ 3333750 h 3333750"/>
            </a:gdLst>
            <a:ahLst/>
            <a:cxnLst>
              <a:cxn ang="0">
                <a:pos x="connsiteX0" y="connsiteY0"/>
              </a:cxn>
              <a:cxn ang="0">
                <a:pos x="connsiteX1" y="connsiteY1"/>
              </a:cxn>
              <a:cxn ang="0">
                <a:pos x="connsiteX2" y="connsiteY2"/>
              </a:cxn>
              <a:cxn ang="0">
                <a:pos x="connsiteX3" y="connsiteY3"/>
              </a:cxn>
            </a:cxnLst>
            <a:rect l="l" t="t" r="r" b="b"/>
            <a:pathLst>
              <a:path w="9144000" h="3333750">
                <a:moveTo>
                  <a:pt x="0" y="0"/>
                </a:moveTo>
                <a:lnTo>
                  <a:pt x="9144000" y="0"/>
                </a:lnTo>
                <a:lnTo>
                  <a:pt x="9144000" y="3333750"/>
                </a:lnTo>
                <a:lnTo>
                  <a:pt x="0" y="3333750"/>
                </a:lnTo>
                <a:close/>
              </a:path>
            </a:pathLst>
          </a:custGeom>
        </p:spPr>
        <p:txBody>
          <a:bodyPr wrap="square" anchor="ctr">
            <a:noAutofit/>
          </a:bodyPr>
          <a:lstStyle>
            <a:lvl1pPr marL="0" indent="0" algn="ctr">
              <a:buFontTx/>
              <a:buNone/>
              <a:defRPr sz="2000">
                <a:solidFill>
                  <a:schemeClr val="bg1">
                    <a:lumMod val="85000"/>
                  </a:schemeClr>
                </a:solidFill>
                <a:latin typeface="Roboto Thin" charset="0"/>
                <a:ea typeface="Roboto Thin" charset="0"/>
                <a:cs typeface="Roboto Thin" charset="0"/>
              </a:defRPr>
            </a:lvl1pPr>
          </a:lstStyle>
          <a:p>
            <a:endParaRPr lang="en-US" dirty="0"/>
          </a:p>
        </p:txBody>
      </p:sp>
    </p:spTree>
    <p:extLst>
      <p:ext uri="{BB962C8B-B14F-4D97-AF65-F5344CB8AC3E}">
        <p14:creationId xmlns:p14="http://schemas.microsoft.com/office/powerpoint/2010/main" val="12835670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Date Placeholder 3"/>
          <p:cNvSpPr>
            <a:spLocks noGrp="1"/>
          </p:cNvSpPr>
          <p:nvPr userDrawn="1">
            <p:ph type="dt" sz="half" idx="10"/>
          </p:nvPr>
        </p:nvSpPr>
        <p:spPr/>
        <p:txBody>
          <a:bodyPr/>
          <a:lstStyle/>
          <a:p>
            <a:fld id="{CE5D58D6-394D-46CF-972B-B7DCF7847723}" type="datetimeFigureOut">
              <a:rPr lang="en-US" smtClean="0"/>
              <a:t>10/20/2023</a:t>
            </a:fld>
            <a:endParaRPr lang="en-US"/>
          </a:p>
        </p:txBody>
      </p:sp>
      <p:sp>
        <p:nvSpPr>
          <p:cNvPr id="5" name="Footer Placeholder 4"/>
          <p:cNvSpPr>
            <a:spLocks noGrp="1"/>
          </p:cNvSpPr>
          <p:nvPr userDrawn="1">
            <p:ph type="ftr" sz="quarter" idx="11"/>
          </p:nvPr>
        </p:nvSpPr>
        <p:spPr/>
        <p:txBody>
          <a:bodyPr/>
          <a:lstStyle/>
          <a:p>
            <a:endParaRPr lang="en-US"/>
          </a:p>
        </p:txBody>
      </p:sp>
      <p:sp>
        <p:nvSpPr>
          <p:cNvPr id="6" name="Slide Number Placeholder 5"/>
          <p:cNvSpPr>
            <a:spLocks noGrp="1"/>
          </p:cNvSpPr>
          <p:nvPr userDrawn="1">
            <p:ph type="sldNum" sz="quarter" idx="12"/>
          </p:nvPr>
        </p:nvSpPr>
        <p:spPr/>
        <p:txBody>
          <a:bodyPr/>
          <a:lstStyle/>
          <a:p>
            <a:fld id="{679B1134-045D-4EF1-A302-40BD4895FC64}" type="slidenum">
              <a:rPr lang="en-US" smtClean="0"/>
              <a:t>‹#›</a:t>
            </a:fld>
            <a:endParaRPr lang="en-US"/>
          </a:p>
        </p:txBody>
      </p:sp>
      <p:sp>
        <p:nvSpPr>
          <p:cNvPr id="11" name="Freeform 10"/>
          <p:cNvSpPr>
            <a:spLocks noGrp="1"/>
          </p:cNvSpPr>
          <p:nvPr>
            <p:ph type="pic" sz="quarter" idx="14"/>
          </p:nvPr>
        </p:nvSpPr>
        <p:spPr>
          <a:xfrm>
            <a:off x="0" y="0"/>
            <a:ext cx="11987136" cy="3218320"/>
          </a:xfrm>
          <a:custGeom>
            <a:avLst/>
            <a:gdLst>
              <a:gd name="connsiteX0" fmla="*/ 2562971 w 8990352"/>
              <a:gd name="connsiteY0" fmla="*/ 0 h 2413740"/>
              <a:gd name="connsiteX1" fmla="*/ 5610971 w 8990352"/>
              <a:gd name="connsiteY1" fmla="*/ 0 h 2413740"/>
              <a:gd name="connsiteX2" fmla="*/ 5610971 w 8990352"/>
              <a:gd name="connsiteY2" fmla="*/ 1 h 2413740"/>
              <a:gd name="connsiteX3" fmla="*/ 8990352 w 8990352"/>
              <a:gd name="connsiteY3" fmla="*/ 1 h 2413740"/>
              <a:gd name="connsiteX4" fmla="*/ 8970314 w 8990352"/>
              <a:gd name="connsiteY4" fmla="*/ 31257 h 2413740"/>
              <a:gd name="connsiteX5" fmla="*/ 7510715 w 8990352"/>
              <a:gd name="connsiteY5" fmla="*/ 1490856 h 2413740"/>
              <a:gd name="connsiteX6" fmla="*/ 7398252 w 8990352"/>
              <a:gd name="connsiteY6" fmla="*/ 1562954 h 2413740"/>
              <a:gd name="connsiteX7" fmla="*/ 7291465 w 8990352"/>
              <a:gd name="connsiteY7" fmla="*/ 1631414 h 2413740"/>
              <a:gd name="connsiteX8" fmla="*/ 6347406 w 8990352"/>
              <a:gd name="connsiteY8" fmla="*/ 2085839 h 2413740"/>
              <a:gd name="connsiteX9" fmla="*/ 6238144 w 8990352"/>
              <a:gd name="connsiteY9" fmla="*/ 2122809 h 2413740"/>
              <a:gd name="connsiteX10" fmla="*/ 6096324 w 8990352"/>
              <a:gd name="connsiteY10" fmla="*/ 2170796 h 2413740"/>
              <a:gd name="connsiteX11" fmla="*/ 4489399 w 8990352"/>
              <a:gd name="connsiteY11" fmla="*/ 2413740 h 2413740"/>
              <a:gd name="connsiteX12" fmla="*/ 3400345 w 8990352"/>
              <a:gd name="connsiteY12" fmla="*/ 2303954 h 2413740"/>
              <a:gd name="connsiteX13" fmla="*/ 3223937 w 8990352"/>
              <a:gd name="connsiteY13" fmla="*/ 2263239 h 2413740"/>
              <a:gd name="connsiteX14" fmla="*/ 3138906 w 8990352"/>
              <a:gd name="connsiteY14" fmla="*/ 2243614 h 2413740"/>
              <a:gd name="connsiteX15" fmla="*/ 1468084 w 8990352"/>
              <a:gd name="connsiteY15" fmla="*/ 1490856 h 2413740"/>
              <a:gd name="connsiteX16" fmla="*/ 1269236 w 8990352"/>
              <a:gd name="connsiteY16" fmla="*/ 1349452 h 2413740"/>
              <a:gd name="connsiteX17" fmla="*/ 1269234 w 8990352"/>
              <a:gd name="connsiteY17" fmla="*/ 1349452 h 2413740"/>
              <a:gd name="connsiteX18" fmla="*/ 1256220 w 8990352"/>
              <a:gd name="connsiteY18" fmla="*/ 1340197 h 2413740"/>
              <a:gd name="connsiteX19" fmla="*/ 8484 w 8990352"/>
              <a:gd name="connsiteY19" fmla="*/ 31257 h 2413740"/>
              <a:gd name="connsiteX20" fmla="*/ 0 w 8990352"/>
              <a:gd name="connsiteY20" fmla="*/ 18023 h 2413740"/>
              <a:gd name="connsiteX21" fmla="*/ 0 w 8990352"/>
              <a:gd name="connsiteY21" fmla="*/ 1 h 2413740"/>
              <a:gd name="connsiteX22" fmla="*/ 2562971 w 8990352"/>
              <a:gd name="connsiteY22" fmla="*/ 1 h 241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990352" h="2413740">
                <a:moveTo>
                  <a:pt x="2562971" y="0"/>
                </a:moveTo>
                <a:lnTo>
                  <a:pt x="5610971" y="0"/>
                </a:lnTo>
                <a:lnTo>
                  <a:pt x="5610971" y="1"/>
                </a:lnTo>
                <a:lnTo>
                  <a:pt x="8990352" y="1"/>
                </a:lnTo>
                <a:lnTo>
                  <a:pt x="8970314" y="31257"/>
                </a:lnTo>
                <a:cubicBezTo>
                  <a:pt x="8581873" y="606224"/>
                  <a:pt x="8085682" y="1102415"/>
                  <a:pt x="7510715" y="1490856"/>
                </a:cubicBezTo>
                <a:lnTo>
                  <a:pt x="7398252" y="1562954"/>
                </a:lnTo>
                <a:lnTo>
                  <a:pt x="7291465" y="1631414"/>
                </a:lnTo>
                <a:cubicBezTo>
                  <a:pt x="6994361" y="1811939"/>
                  <a:pt x="6678467" y="1964621"/>
                  <a:pt x="6347406" y="2085839"/>
                </a:cubicBezTo>
                <a:lnTo>
                  <a:pt x="6238144" y="2122809"/>
                </a:lnTo>
                <a:lnTo>
                  <a:pt x="6096324" y="2170796"/>
                </a:lnTo>
                <a:cubicBezTo>
                  <a:pt x="5588697" y="2328684"/>
                  <a:pt x="5048981" y="2413740"/>
                  <a:pt x="4489399" y="2413740"/>
                </a:cubicBezTo>
                <a:cubicBezTo>
                  <a:pt x="4116345" y="2413740"/>
                  <a:pt x="3752119" y="2375938"/>
                  <a:pt x="3400345" y="2303954"/>
                </a:cubicBezTo>
                <a:lnTo>
                  <a:pt x="3223937" y="2263239"/>
                </a:lnTo>
                <a:lnTo>
                  <a:pt x="3138906" y="2243614"/>
                </a:lnTo>
                <a:cubicBezTo>
                  <a:pt x="2534592" y="2088131"/>
                  <a:pt x="1971182" y="1830742"/>
                  <a:pt x="1468084" y="1490856"/>
                </a:cubicBezTo>
                <a:lnTo>
                  <a:pt x="1269236" y="1349452"/>
                </a:lnTo>
                <a:lnTo>
                  <a:pt x="1269234" y="1349452"/>
                </a:lnTo>
                <a:lnTo>
                  <a:pt x="1256220" y="1340197"/>
                </a:lnTo>
                <a:cubicBezTo>
                  <a:pt x="770752" y="977137"/>
                  <a:pt x="348370" y="534353"/>
                  <a:pt x="8484" y="31257"/>
                </a:cubicBezTo>
                <a:lnTo>
                  <a:pt x="0" y="18023"/>
                </a:lnTo>
                <a:lnTo>
                  <a:pt x="0" y="1"/>
                </a:lnTo>
                <a:lnTo>
                  <a:pt x="2562971" y="1"/>
                </a:lnTo>
                <a:close/>
              </a:path>
            </a:pathLst>
          </a:custGeom>
        </p:spPr>
        <p:txBody>
          <a:bodyPr wrap="square" anchor="ctr">
            <a:noAutofit/>
          </a:bodyPr>
          <a:lstStyle>
            <a:lvl1pPr marL="0" indent="0" algn="ctr">
              <a:buFontTx/>
              <a:buNone/>
              <a:defRPr sz="2000">
                <a:solidFill>
                  <a:schemeClr val="bg1">
                    <a:lumMod val="85000"/>
                  </a:schemeClr>
                </a:solidFill>
                <a:latin typeface="Roboto Thin" charset="0"/>
                <a:ea typeface="Roboto Thin" charset="0"/>
                <a:cs typeface="Roboto Thin" charset="0"/>
              </a:defRPr>
            </a:lvl1pPr>
          </a:lstStyle>
          <a:p>
            <a:endParaRPr lang="en-US" dirty="0"/>
          </a:p>
        </p:txBody>
      </p:sp>
    </p:spTree>
    <p:extLst>
      <p:ext uri="{BB962C8B-B14F-4D97-AF65-F5344CB8AC3E}">
        <p14:creationId xmlns:p14="http://schemas.microsoft.com/office/powerpoint/2010/main" val="26276129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4" name="Date Placeholder 3"/>
          <p:cNvSpPr>
            <a:spLocks noGrp="1"/>
          </p:cNvSpPr>
          <p:nvPr userDrawn="1">
            <p:ph type="dt" sz="half" idx="10"/>
          </p:nvPr>
        </p:nvSpPr>
        <p:spPr/>
        <p:txBody>
          <a:bodyPr/>
          <a:lstStyle/>
          <a:p>
            <a:fld id="{CE5D58D6-394D-46CF-972B-B7DCF7847723}" type="datetimeFigureOut">
              <a:rPr lang="en-US" smtClean="0"/>
              <a:t>10/20/2023</a:t>
            </a:fld>
            <a:endParaRPr lang="en-US"/>
          </a:p>
        </p:txBody>
      </p:sp>
      <p:sp>
        <p:nvSpPr>
          <p:cNvPr id="5" name="Footer Placeholder 4"/>
          <p:cNvSpPr>
            <a:spLocks noGrp="1"/>
          </p:cNvSpPr>
          <p:nvPr userDrawn="1">
            <p:ph type="ftr" sz="quarter" idx="11"/>
          </p:nvPr>
        </p:nvSpPr>
        <p:spPr/>
        <p:txBody>
          <a:bodyPr/>
          <a:lstStyle/>
          <a:p>
            <a:endParaRPr lang="en-US"/>
          </a:p>
        </p:txBody>
      </p:sp>
      <p:sp>
        <p:nvSpPr>
          <p:cNvPr id="6" name="Slide Number Placeholder 5"/>
          <p:cNvSpPr>
            <a:spLocks noGrp="1"/>
          </p:cNvSpPr>
          <p:nvPr userDrawn="1">
            <p:ph type="sldNum" sz="quarter" idx="12"/>
          </p:nvPr>
        </p:nvSpPr>
        <p:spPr/>
        <p:txBody>
          <a:bodyPr/>
          <a:lstStyle/>
          <a:p>
            <a:fld id="{679B1134-045D-4EF1-A302-40BD4895FC64}" type="slidenum">
              <a:rPr lang="en-US" smtClean="0"/>
              <a:t>‹#›</a:t>
            </a:fld>
            <a:endParaRPr lang="en-US"/>
          </a:p>
        </p:txBody>
      </p:sp>
      <p:sp>
        <p:nvSpPr>
          <p:cNvPr id="9" name="Picture Placeholder 8"/>
          <p:cNvSpPr>
            <a:spLocks noGrp="1"/>
          </p:cNvSpPr>
          <p:nvPr>
            <p:ph type="pic" sz="quarter" idx="13"/>
          </p:nvPr>
        </p:nvSpPr>
        <p:spPr>
          <a:xfrm>
            <a:off x="0" y="-1"/>
            <a:ext cx="4065391" cy="3937001"/>
          </a:xfrm>
          <a:custGeom>
            <a:avLst/>
            <a:gdLst>
              <a:gd name="connsiteX0" fmla="*/ 0 w 9144000"/>
              <a:gd name="connsiteY0" fmla="*/ 0 h 3333750"/>
              <a:gd name="connsiteX1" fmla="*/ 9144000 w 9144000"/>
              <a:gd name="connsiteY1" fmla="*/ 0 h 3333750"/>
              <a:gd name="connsiteX2" fmla="*/ 9144000 w 9144000"/>
              <a:gd name="connsiteY2" fmla="*/ 3333750 h 3333750"/>
              <a:gd name="connsiteX3" fmla="*/ 0 w 9144000"/>
              <a:gd name="connsiteY3" fmla="*/ 3333750 h 3333750"/>
            </a:gdLst>
            <a:ahLst/>
            <a:cxnLst>
              <a:cxn ang="0">
                <a:pos x="connsiteX0" y="connsiteY0"/>
              </a:cxn>
              <a:cxn ang="0">
                <a:pos x="connsiteX1" y="connsiteY1"/>
              </a:cxn>
              <a:cxn ang="0">
                <a:pos x="connsiteX2" y="connsiteY2"/>
              </a:cxn>
              <a:cxn ang="0">
                <a:pos x="connsiteX3" y="connsiteY3"/>
              </a:cxn>
            </a:cxnLst>
            <a:rect l="l" t="t" r="r" b="b"/>
            <a:pathLst>
              <a:path w="9144000" h="3333750">
                <a:moveTo>
                  <a:pt x="0" y="0"/>
                </a:moveTo>
                <a:lnTo>
                  <a:pt x="9144000" y="0"/>
                </a:lnTo>
                <a:lnTo>
                  <a:pt x="9144000" y="3333750"/>
                </a:lnTo>
                <a:lnTo>
                  <a:pt x="0" y="3333750"/>
                </a:lnTo>
                <a:close/>
              </a:path>
            </a:pathLst>
          </a:custGeom>
        </p:spPr>
        <p:txBody>
          <a:bodyPr wrap="square" anchor="ctr">
            <a:noAutofit/>
          </a:bodyPr>
          <a:lstStyle>
            <a:lvl1pPr marL="0" indent="0" algn="ctr">
              <a:buFontTx/>
              <a:buNone/>
              <a:defRPr sz="2000">
                <a:solidFill>
                  <a:schemeClr val="bg1">
                    <a:lumMod val="85000"/>
                  </a:schemeClr>
                </a:solidFill>
                <a:latin typeface="Roboto Thin" charset="0"/>
                <a:ea typeface="Roboto Thin" charset="0"/>
                <a:cs typeface="Roboto Thin" charset="0"/>
              </a:defRPr>
            </a:lvl1pPr>
          </a:lstStyle>
          <a:p>
            <a:endParaRPr lang="en-US" dirty="0"/>
          </a:p>
        </p:txBody>
      </p:sp>
      <p:sp>
        <p:nvSpPr>
          <p:cNvPr id="11" name="Picture Placeholder 8"/>
          <p:cNvSpPr>
            <a:spLocks noGrp="1"/>
          </p:cNvSpPr>
          <p:nvPr>
            <p:ph type="pic" sz="quarter" idx="14"/>
          </p:nvPr>
        </p:nvSpPr>
        <p:spPr>
          <a:xfrm>
            <a:off x="4059810" y="-1"/>
            <a:ext cx="4065391" cy="3937001"/>
          </a:xfrm>
          <a:custGeom>
            <a:avLst/>
            <a:gdLst>
              <a:gd name="connsiteX0" fmla="*/ 0 w 9144000"/>
              <a:gd name="connsiteY0" fmla="*/ 0 h 3333750"/>
              <a:gd name="connsiteX1" fmla="*/ 9144000 w 9144000"/>
              <a:gd name="connsiteY1" fmla="*/ 0 h 3333750"/>
              <a:gd name="connsiteX2" fmla="*/ 9144000 w 9144000"/>
              <a:gd name="connsiteY2" fmla="*/ 3333750 h 3333750"/>
              <a:gd name="connsiteX3" fmla="*/ 0 w 9144000"/>
              <a:gd name="connsiteY3" fmla="*/ 3333750 h 3333750"/>
            </a:gdLst>
            <a:ahLst/>
            <a:cxnLst>
              <a:cxn ang="0">
                <a:pos x="connsiteX0" y="connsiteY0"/>
              </a:cxn>
              <a:cxn ang="0">
                <a:pos x="connsiteX1" y="connsiteY1"/>
              </a:cxn>
              <a:cxn ang="0">
                <a:pos x="connsiteX2" y="connsiteY2"/>
              </a:cxn>
              <a:cxn ang="0">
                <a:pos x="connsiteX3" y="connsiteY3"/>
              </a:cxn>
            </a:cxnLst>
            <a:rect l="l" t="t" r="r" b="b"/>
            <a:pathLst>
              <a:path w="9144000" h="3333750">
                <a:moveTo>
                  <a:pt x="0" y="0"/>
                </a:moveTo>
                <a:lnTo>
                  <a:pt x="9144000" y="0"/>
                </a:lnTo>
                <a:lnTo>
                  <a:pt x="9144000" y="3333750"/>
                </a:lnTo>
                <a:lnTo>
                  <a:pt x="0" y="3333750"/>
                </a:lnTo>
                <a:close/>
              </a:path>
            </a:pathLst>
          </a:custGeom>
        </p:spPr>
        <p:txBody>
          <a:bodyPr wrap="square" anchor="ctr">
            <a:noAutofit/>
          </a:bodyPr>
          <a:lstStyle>
            <a:lvl1pPr marL="0" indent="0" algn="ctr">
              <a:buFontTx/>
              <a:buNone/>
              <a:defRPr sz="2000">
                <a:solidFill>
                  <a:schemeClr val="bg1">
                    <a:lumMod val="85000"/>
                  </a:schemeClr>
                </a:solidFill>
                <a:latin typeface="Roboto Thin" charset="0"/>
                <a:ea typeface="Roboto Thin" charset="0"/>
                <a:cs typeface="Roboto Thin" charset="0"/>
              </a:defRPr>
            </a:lvl1pPr>
          </a:lstStyle>
          <a:p>
            <a:endParaRPr lang="en-US" dirty="0"/>
          </a:p>
        </p:txBody>
      </p:sp>
      <p:sp>
        <p:nvSpPr>
          <p:cNvPr id="12" name="Picture Placeholder 8"/>
          <p:cNvSpPr>
            <a:spLocks noGrp="1"/>
          </p:cNvSpPr>
          <p:nvPr>
            <p:ph type="pic" sz="quarter" idx="15"/>
          </p:nvPr>
        </p:nvSpPr>
        <p:spPr>
          <a:xfrm>
            <a:off x="8119621" y="-1"/>
            <a:ext cx="4065391" cy="3937001"/>
          </a:xfrm>
          <a:custGeom>
            <a:avLst/>
            <a:gdLst>
              <a:gd name="connsiteX0" fmla="*/ 0 w 9144000"/>
              <a:gd name="connsiteY0" fmla="*/ 0 h 3333750"/>
              <a:gd name="connsiteX1" fmla="*/ 9144000 w 9144000"/>
              <a:gd name="connsiteY1" fmla="*/ 0 h 3333750"/>
              <a:gd name="connsiteX2" fmla="*/ 9144000 w 9144000"/>
              <a:gd name="connsiteY2" fmla="*/ 3333750 h 3333750"/>
              <a:gd name="connsiteX3" fmla="*/ 0 w 9144000"/>
              <a:gd name="connsiteY3" fmla="*/ 3333750 h 3333750"/>
            </a:gdLst>
            <a:ahLst/>
            <a:cxnLst>
              <a:cxn ang="0">
                <a:pos x="connsiteX0" y="connsiteY0"/>
              </a:cxn>
              <a:cxn ang="0">
                <a:pos x="connsiteX1" y="connsiteY1"/>
              </a:cxn>
              <a:cxn ang="0">
                <a:pos x="connsiteX2" y="connsiteY2"/>
              </a:cxn>
              <a:cxn ang="0">
                <a:pos x="connsiteX3" y="connsiteY3"/>
              </a:cxn>
            </a:cxnLst>
            <a:rect l="l" t="t" r="r" b="b"/>
            <a:pathLst>
              <a:path w="9144000" h="3333750">
                <a:moveTo>
                  <a:pt x="0" y="0"/>
                </a:moveTo>
                <a:lnTo>
                  <a:pt x="9144000" y="0"/>
                </a:lnTo>
                <a:lnTo>
                  <a:pt x="9144000" y="3333750"/>
                </a:lnTo>
                <a:lnTo>
                  <a:pt x="0" y="3333750"/>
                </a:lnTo>
                <a:close/>
              </a:path>
            </a:pathLst>
          </a:custGeom>
        </p:spPr>
        <p:txBody>
          <a:bodyPr wrap="square" anchor="ctr">
            <a:noAutofit/>
          </a:bodyPr>
          <a:lstStyle>
            <a:lvl1pPr marL="0" indent="0" algn="ctr">
              <a:buFontTx/>
              <a:buNone/>
              <a:defRPr sz="2000">
                <a:solidFill>
                  <a:schemeClr val="bg1">
                    <a:lumMod val="85000"/>
                  </a:schemeClr>
                </a:solidFill>
                <a:latin typeface="Roboto Thin" charset="0"/>
                <a:ea typeface="Roboto Thin" charset="0"/>
                <a:cs typeface="Roboto Thin" charset="0"/>
              </a:defRPr>
            </a:lvl1pPr>
          </a:lstStyle>
          <a:p>
            <a:endParaRPr lang="en-US" dirty="0"/>
          </a:p>
        </p:txBody>
      </p:sp>
    </p:spTree>
    <p:extLst>
      <p:ext uri="{BB962C8B-B14F-4D97-AF65-F5344CB8AC3E}">
        <p14:creationId xmlns:p14="http://schemas.microsoft.com/office/powerpoint/2010/main" val="2770843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D88813F-9CC0-A533-9B4E-99149A74EBA0}"/>
              </a:ext>
            </a:extLst>
          </p:cNvPr>
          <p:cNvSpPr>
            <a:spLocks noGrp="1"/>
          </p:cNvSpPr>
          <p:nvPr>
            <p:ph type="pic" sz="quarter" idx="13"/>
          </p:nvPr>
        </p:nvSpPr>
        <p:spPr>
          <a:xfrm>
            <a:off x="1030934" y="2132845"/>
            <a:ext cx="10130133" cy="2946400"/>
          </a:xfrm>
          <a:custGeom>
            <a:avLst/>
            <a:gdLst>
              <a:gd name="connsiteX0" fmla="*/ 0 w 7597600"/>
              <a:gd name="connsiteY0" fmla="*/ 0 h 2209800"/>
              <a:gd name="connsiteX1" fmla="*/ 7597600 w 7597600"/>
              <a:gd name="connsiteY1" fmla="*/ 0 h 2209800"/>
              <a:gd name="connsiteX2" fmla="*/ 7597600 w 7597600"/>
              <a:gd name="connsiteY2" fmla="*/ 2209800 h 2209800"/>
              <a:gd name="connsiteX3" fmla="*/ 0 w 7597600"/>
              <a:gd name="connsiteY3" fmla="*/ 2209800 h 2209800"/>
            </a:gdLst>
            <a:ahLst/>
            <a:cxnLst>
              <a:cxn ang="0">
                <a:pos x="connsiteX0" y="connsiteY0"/>
              </a:cxn>
              <a:cxn ang="0">
                <a:pos x="connsiteX1" y="connsiteY1"/>
              </a:cxn>
              <a:cxn ang="0">
                <a:pos x="connsiteX2" y="connsiteY2"/>
              </a:cxn>
              <a:cxn ang="0">
                <a:pos x="connsiteX3" y="connsiteY3"/>
              </a:cxn>
            </a:cxnLst>
            <a:rect l="l" t="t" r="r" b="b"/>
            <a:pathLst>
              <a:path w="7597600" h="2209800">
                <a:moveTo>
                  <a:pt x="0" y="0"/>
                </a:moveTo>
                <a:lnTo>
                  <a:pt x="7597600" y="0"/>
                </a:lnTo>
                <a:lnTo>
                  <a:pt x="7597600" y="2209800"/>
                </a:lnTo>
                <a:lnTo>
                  <a:pt x="0" y="2209800"/>
                </a:lnTo>
                <a:close/>
              </a:path>
            </a:pathLst>
          </a:custGeom>
        </p:spPr>
        <p:txBody>
          <a:bodyPr wrap="square" anchor="ctr">
            <a:noAutofit/>
          </a:bodyPr>
          <a:lstStyle>
            <a:lvl1pPr marL="0" indent="0" algn="ctr">
              <a:buFontTx/>
              <a:buNone/>
              <a:defRPr sz="2000">
                <a:solidFill>
                  <a:schemeClr val="bg1">
                    <a:lumMod val="85000"/>
                  </a:schemeClr>
                </a:solidFill>
                <a:latin typeface="Roboto Thin" charset="0"/>
                <a:ea typeface="Roboto Thin" charset="0"/>
                <a:cs typeface="Roboto Thin" charset="0"/>
              </a:defRPr>
            </a:lvl1pPr>
          </a:lstStyle>
          <a:p>
            <a:endParaRPr lang="en-US" dirty="0"/>
          </a:p>
        </p:txBody>
      </p:sp>
    </p:spTree>
    <p:extLst>
      <p:ext uri="{BB962C8B-B14F-4D97-AF65-F5344CB8AC3E}">
        <p14:creationId xmlns:p14="http://schemas.microsoft.com/office/powerpoint/2010/main" val="874958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4" name="Date Placeholder 3"/>
          <p:cNvSpPr>
            <a:spLocks noGrp="1"/>
          </p:cNvSpPr>
          <p:nvPr userDrawn="1">
            <p:ph type="dt" sz="half" idx="10"/>
          </p:nvPr>
        </p:nvSpPr>
        <p:spPr/>
        <p:txBody>
          <a:bodyPr/>
          <a:lstStyle/>
          <a:p>
            <a:fld id="{CE5D58D6-394D-46CF-972B-B7DCF7847723}" type="datetimeFigureOut">
              <a:rPr lang="en-US" smtClean="0"/>
              <a:t>10/20/2023</a:t>
            </a:fld>
            <a:endParaRPr lang="en-US"/>
          </a:p>
        </p:txBody>
      </p:sp>
      <p:sp>
        <p:nvSpPr>
          <p:cNvPr id="5" name="Footer Placeholder 4"/>
          <p:cNvSpPr>
            <a:spLocks noGrp="1"/>
          </p:cNvSpPr>
          <p:nvPr userDrawn="1">
            <p:ph type="ftr" sz="quarter" idx="11"/>
          </p:nvPr>
        </p:nvSpPr>
        <p:spPr/>
        <p:txBody>
          <a:bodyPr/>
          <a:lstStyle/>
          <a:p>
            <a:endParaRPr lang="en-US"/>
          </a:p>
        </p:txBody>
      </p:sp>
      <p:sp>
        <p:nvSpPr>
          <p:cNvPr id="6" name="Slide Number Placeholder 5"/>
          <p:cNvSpPr>
            <a:spLocks noGrp="1"/>
          </p:cNvSpPr>
          <p:nvPr userDrawn="1">
            <p:ph type="sldNum" sz="quarter" idx="12"/>
          </p:nvPr>
        </p:nvSpPr>
        <p:spPr/>
        <p:txBody>
          <a:bodyPr/>
          <a:lstStyle/>
          <a:p>
            <a:fld id="{679B1134-045D-4EF1-A302-40BD4895FC64}" type="slidenum">
              <a:rPr lang="en-US" smtClean="0"/>
              <a:t>‹#›</a:t>
            </a:fld>
            <a:endParaRPr lang="en-US"/>
          </a:p>
        </p:txBody>
      </p:sp>
      <p:sp>
        <p:nvSpPr>
          <p:cNvPr id="10" name="Freeform 9"/>
          <p:cNvSpPr>
            <a:spLocks noGrp="1"/>
          </p:cNvSpPr>
          <p:nvPr>
            <p:ph type="pic" sz="quarter" idx="13"/>
          </p:nvPr>
        </p:nvSpPr>
        <p:spPr>
          <a:xfrm>
            <a:off x="-2" y="1823005"/>
            <a:ext cx="7610711" cy="5034992"/>
          </a:xfrm>
          <a:custGeom>
            <a:avLst/>
            <a:gdLst>
              <a:gd name="connsiteX0" fmla="*/ 2854017 w 5708033"/>
              <a:gd name="connsiteY0" fmla="*/ 0 h 3776244"/>
              <a:gd name="connsiteX1" fmla="*/ 5708033 w 5708033"/>
              <a:gd name="connsiteY1" fmla="*/ 3776244 h 3776244"/>
              <a:gd name="connsiteX2" fmla="*/ 0 w 5708033"/>
              <a:gd name="connsiteY2" fmla="*/ 3776244 h 3776244"/>
            </a:gdLst>
            <a:ahLst/>
            <a:cxnLst>
              <a:cxn ang="0">
                <a:pos x="connsiteX0" y="connsiteY0"/>
              </a:cxn>
              <a:cxn ang="0">
                <a:pos x="connsiteX1" y="connsiteY1"/>
              </a:cxn>
              <a:cxn ang="0">
                <a:pos x="connsiteX2" y="connsiteY2"/>
              </a:cxn>
            </a:cxnLst>
            <a:rect l="l" t="t" r="r" b="b"/>
            <a:pathLst>
              <a:path w="5708033" h="3776244">
                <a:moveTo>
                  <a:pt x="2854017" y="0"/>
                </a:moveTo>
                <a:lnTo>
                  <a:pt x="5708033" y="3776244"/>
                </a:lnTo>
                <a:lnTo>
                  <a:pt x="0" y="3776244"/>
                </a:lnTo>
                <a:close/>
              </a:path>
            </a:pathLst>
          </a:custGeom>
        </p:spPr>
        <p:txBody>
          <a:bodyPr wrap="square" anchor="ctr">
            <a:noAutofit/>
          </a:bodyPr>
          <a:lstStyle>
            <a:lvl1pPr marL="0" indent="0" algn="ctr">
              <a:buFontTx/>
              <a:buNone/>
              <a:defRPr sz="2000">
                <a:solidFill>
                  <a:schemeClr val="bg1">
                    <a:lumMod val="85000"/>
                  </a:schemeClr>
                </a:solidFill>
                <a:latin typeface="Roboto Thin" charset="0"/>
                <a:ea typeface="Roboto Thin" charset="0"/>
                <a:cs typeface="Roboto Thin" charset="0"/>
              </a:defRPr>
            </a:lvl1pPr>
          </a:lstStyle>
          <a:p>
            <a:endParaRPr lang="en-US" dirty="0"/>
          </a:p>
        </p:txBody>
      </p:sp>
    </p:spTree>
    <p:extLst>
      <p:ext uri="{BB962C8B-B14F-4D97-AF65-F5344CB8AC3E}">
        <p14:creationId xmlns:p14="http://schemas.microsoft.com/office/powerpoint/2010/main" val="15391739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E5D58D6-394D-46CF-972B-B7DCF7847723}"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B1134-045D-4EF1-A302-40BD4895FC64}" type="slidenum">
              <a:rPr lang="en-US" smtClean="0"/>
              <a:t>‹#›</a:t>
            </a:fld>
            <a:endParaRPr lang="en-US"/>
          </a:p>
        </p:txBody>
      </p:sp>
    </p:spTree>
    <p:extLst>
      <p:ext uri="{BB962C8B-B14F-4D97-AF65-F5344CB8AC3E}">
        <p14:creationId xmlns:p14="http://schemas.microsoft.com/office/powerpoint/2010/main" val="21436853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5D58D6-394D-46CF-972B-B7DCF7847723}"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B1134-045D-4EF1-A302-40BD4895FC64}" type="slidenum">
              <a:rPr lang="en-US" smtClean="0"/>
              <a:t>‹#›</a:t>
            </a:fld>
            <a:endParaRPr lang="en-US"/>
          </a:p>
        </p:txBody>
      </p:sp>
    </p:spTree>
    <p:extLst>
      <p:ext uri="{BB962C8B-B14F-4D97-AF65-F5344CB8AC3E}">
        <p14:creationId xmlns:p14="http://schemas.microsoft.com/office/powerpoint/2010/main" val="22571908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5D58D6-394D-46CF-972B-B7DCF7847723}" type="datetimeFigureOut">
              <a:rPr lang="en-US" smtClean="0"/>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9B1134-045D-4EF1-A302-40BD4895FC64}" type="slidenum">
              <a:rPr lang="en-US" smtClean="0"/>
              <a:t>‹#›</a:t>
            </a:fld>
            <a:endParaRPr lang="en-US"/>
          </a:p>
        </p:txBody>
      </p:sp>
    </p:spTree>
    <p:extLst>
      <p:ext uri="{BB962C8B-B14F-4D97-AF65-F5344CB8AC3E}">
        <p14:creationId xmlns:p14="http://schemas.microsoft.com/office/powerpoint/2010/main" val="5050600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5D58D6-394D-46CF-972B-B7DCF7847723}" type="datetimeFigureOut">
              <a:rPr lang="en-US" smtClean="0"/>
              <a:t>10/20/2023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9B1134-045D-4EF1-A302-40BD4895FC64}" type="slidenum">
              <a:rPr lang="en-US" smtClean="0"/>
              <a:t>‹#›</a:t>
            </a:fld>
            <a:endParaRPr lang="en-US"/>
          </a:p>
        </p:txBody>
      </p:sp>
    </p:spTree>
    <p:extLst>
      <p:ext uri="{BB962C8B-B14F-4D97-AF65-F5344CB8AC3E}">
        <p14:creationId xmlns:p14="http://schemas.microsoft.com/office/powerpoint/2010/main" val="1804468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5D58D6-394D-46CF-972B-B7DCF7847723}" type="datetimeFigureOut">
              <a:rPr lang="en-US" smtClean="0"/>
              <a:t>10/20/2023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9B1134-045D-4EF1-A302-40BD4895FC64}" type="slidenum">
              <a:rPr lang="en-US" smtClean="0"/>
              <a:t>‹#›</a:t>
            </a:fld>
            <a:endParaRPr lang="en-US"/>
          </a:p>
        </p:txBody>
      </p:sp>
    </p:spTree>
    <p:extLst>
      <p:ext uri="{BB962C8B-B14F-4D97-AF65-F5344CB8AC3E}">
        <p14:creationId xmlns:p14="http://schemas.microsoft.com/office/powerpoint/2010/main" val="39777645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5D58D6-394D-46CF-972B-B7DCF7847723}" type="datetimeFigureOut">
              <a:rPr lang="en-US" smtClean="0"/>
              <a:t>10/20/2023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9B1134-045D-4EF1-A302-40BD4895FC64}" type="slidenum">
              <a:rPr lang="en-US" smtClean="0"/>
              <a:t>‹#›</a:t>
            </a:fld>
            <a:endParaRPr lang="en-US"/>
          </a:p>
        </p:txBody>
      </p:sp>
    </p:spTree>
    <p:extLst>
      <p:ext uri="{BB962C8B-B14F-4D97-AF65-F5344CB8AC3E}">
        <p14:creationId xmlns:p14="http://schemas.microsoft.com/office/powerpoint/2010/main" val="37385986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E5D58D6-394D-46CF-972B-B7DCF7847723}" type="datetimeFigureOut">
              <a:rPr lang="en-US" smtClean="0"/>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9B1134-045D-4EF1-A302-40BD4895FC64}" type="slidenum">
              <a:rPr lang="en-US" smtClean="0"/>
              <a:t>‹#›</a:t>
            </a:fld>
            <a:endParaRPr lang="en-US"/>
          </a:p>
        </p:txBody>
      </p:sp>
    </p:spTree>
    <p:extLst>
      <p:ext uri="{BB962C8B-B14F-4D97-AF65-F5344CB8AC3E}">
        <p14:creationId xmlns:p14="http://schemas.microsoft.com/office/powerpoint/2010/main" val="2055844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E5D58D6-394D-46CF-972B-B7DCF7847723}" type="datetimeFigureOut">
              <a:rPr lang="en-US" smtClean="0"/>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9B1134-045D-4EF1-A302-40BD4895FC64}" type="slidenum">
              <a:rPr lang="en-US" smtClean="0"/>
              <a:t>‹#›</a:t>
            </a:fld>
            <a:endParaRPr lang="en-US"/>
          </a:p>
        </p:txBody>
      </p:sp>
    </p:spTree>
    <p:extLst>
      <p:ext uri="{BB962C8B-B14F-4D97-AF65-F5344CB8AC3E}">
        <p14:creationId xmlns:p14="http://schemas.microsoft.com/office/powerpoint/2010/main" val="11463262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5D58D6-394D-46CF-972B-B7DCF7847723}"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B1134-045D-4EF1-A302-40BD4895FC64}" type="slidenum">
              <a:rPr lang="en-US" smtClean="0"/>
              <a:t>‹#›</a:t>
            </a:fld>
            <a:endParaRPr lang="en-US"/>
          </a:p>
        </p:txBody>
      </p:sp>
    </p:spTree>
    <p:extLst>
      <p:ext uri="{BB962C8B-B14F-4D97-AF65-F5344CB8AC3E}">
        <p14:creationId xmlns:p14="http://schemas.microsoft.com/office/powerpoint/2010/main" val="598517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AFD7B75-4107-D66C-913B-8BE69DE47AB5}"/>
              </a:ext>
            </a:extLst>
          </p:cNvPr>
          <p:cNvSpPr>
            <a:spLocks noGrp="1"/>
          </p:cNvSpPr>
          <p:nvPr>
            <p:ph type="pic" sz="quarter" idx="13"/>
          </p:nvPr>
        </p:nvSpPr>
        <p:spPr>
          <a:xfrm>
            <a:off x="0" y="1991419"/>
            <a:ext cx="12192000" cy="3215581"/>
          </a:xfrm>
          <a:custGeom>
            <a:avLst/>
            <a:gdLst>
              <a:gd name="connsiteX0" fmla="*/ 0 w 9144000"/>
              <a:gd name="connsiteY0" fmla="*/ 0 h 2411686"/>
              <a:gd name="connsiteX1" fmla="*/ 9144000 w 9144000"/>
              <a:gd name="connsiteY1" fmla="*/ 0 h 2411686"/>
              <a:gd name="connsiteX2" fmla="*/ 9144000 w 9144000"/>
              <a:gd name="connsiteY2" fmla="*/ 2411686 h 2411686"/>
              <a:gd name="connsiteX3" fmla="*/ 0 w 9144000"/>
              <a:gd name="connsiteY3" fmla="*/ 2411686 h 2411686"/>
            </a:gdLst>
            <a:ahLst/>
            <a:cxnLst>
              <a:cxn ang="0">
                <a:pos x="connsiteX0" y="connsiteY0"/>
              </a:cxn>
              <a:cxn ang="0">
                <a:pos x="connsiteX1" y="connsiteY1"/>
              </a:cxn>
              <a:cxn ang="0">
                <a:pos x="connsiteX2" y="connsiteY2"/>
              </a:cxn>
              <a:cxn ang="0">
                <a:pos x="connsiteX3" y="connsiteY3"/>
              </a:cxn>
            </a:cxnLst>
            <a:rect l="l" t="t" r="r" b="b"/>
            <a:pathLst>
              <a:path w="9144000" h="2411686">
                <a:moveTo>
                  <a:pt x="0" y="0"/>
                </a:moveTo>
                <a:lnTo>
                  <a:pt x="9144000" y="0"/>
                </a:lnTo>
                <a:lnTo>
                  <a:pt x="9144000" y="2411686"/>
                </a:lnTo>
                <a:lnTo>
                  <a:pt x="0" y="2411686"/>
                </a:lnTo>
                <a:close/>
              </a:path>
            </a:pathLst>
          </a:custGeom>
        </p:spPr>
        <p:txBody>
          <a:bodyPr wrap="square" anchor="ctr">
            <a:noAutofit/>
          </a:bodyPr>
          <a:lstStyle>
            <a:lvl1pPr marL="0" indent="0" algn="ctr">
              <a:buFontTx/>
              <a:buNone/>
              <a:defRPr sz="2000">
                <a:solidFill>
                  <a:schemeClr val="bg1">
                    <a:lumMod val="85000"/>
                  </a:schemeClr>
                </a:solidFill>
                <a:latin typeface="Roboto Thin" charset="0"/>
                <a:ea typeface="Roboto Thin" charset="0"/>
                <a:cs typeface="Roboto Thin" charset="0"/>
              </a:defRPr>
            </a:lvl1pPr>
          </a:lstStyle>
          <a:p>
            <a:endParaRPr lang="en-US" dirty="0"/>
          </a:p>
        </p:txBody>
      </p:sp>
    </p:spTree>
    <p:extLst>
      <p:ext uri="{BB962C8B-B14F-4D97-AF65-F5344CB8AC3E}">
        <p14:creationId xmlns:p14="http://schemas.microsoft.com/office/powerpoint/2010/main" val="6323354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5D58D6-394D-46CF-972B-B7DCF7847723}"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B1134-045D-4EF1-A302-40BD4895FC64}" type="slidenum">
              <a:rPr lang="en-US" smtClean="0"/>
              <a:t>‹#›</a:t>
            </a:fld>
            <a:endParaRPr lang="en-US"/>
          </a:p>
        </p:txBody>
      </p:sp>
    </p:spTree>
    <p:extLst>
      <p:ext uri="{BB962C8B-B14F-4D97-AF65-F5344CB8AC3E}">
        <p14:creationId xmlns:p14="http://schemas.microsoft.com/office/powerpoint/2010/main" val="31003079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3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82A0CE0-DBC0-B848-9544-B2DDA68B32F8}"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54EE4B-4FA5-C24D-B7E6-49189F1DBA12}" type="slidenum">
              <a:rPr lang="en-US" smtClean="0"/>
              <a:t>‹#›</a:t>
            </a:fld>
            <a:endParaRPr lang="en-US"/>
          </a:p>
        </p:txBody>
      </p:sp>
    </p:spTree>
    <p:extLst>
      <p:ext uri="{BB962C8B-B14F-4D97-AF65-F5344CB8AC3E}">
        <p14:creationId xmlns:p14="http://schemas.microsoft.com/office/powerpoint/2010/main" val="632508611"/>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8" name="Google Shape;327;p33">
            <a:extLst>
              <a:ext uri="{FF2B5EF4-FFF2-40B4-BE49-F238E27FC236}">
                <a16:creationId xmlns:a16="http://schemas.microsoft.com/office/drawing/2014/main" id="{E09AA4F6-9CBF-53A8-8FE8-0BAB0E7DC989}"/>
              </a:ext>
            </a:extLst>
          </p:cNvPr>
          <p:cNvSpPr/>
          <p:nvPr userDrawn="1"/>
        </p:nvSpPr>
        <p:spPr>
          <a:xfrm>
            <a:off x="1062566" y="1161412"/>
            <a:ext cx="10221119" cy="4831742"/>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0" name="Google Shape;328;p33">
            <a:extLst>
              <a:ext uri="{FF2B5EF4-FFF2-40B4-BE49-F238E27FC236}">
                <a16:creationId xmlns:a16="http://schemas.microsoft.com/office/drawing/2014/main" id="{CBE4E0BD-29C0-46EA-4A2D-401DD12AEC12}"/>
              </a:ext>
            </a:extLst>
          </p:cNvPr>
          <p:cNvSpPr/>
          <p:nvPr userDrawn="1"/>
        </p:nvSpPr>
        <p:spPr>
          <a:xfrm>
            <a:off x="858371" y="800100"/>
            <a:ext cx="10221119" cy="4953001"/>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D27EDEC9-86BE-FDB1-3BAE-F5FF0934CA0A}"/>
              </a:ext>
            </a:extLst>
          </p:cNvPr>
          <p:cNvSpPr>
            <a:spLocks noGrp="1"/>
          </p:cNvSpPr>
          <p:nvPr>
            <p:ph type="ctrTitle"/>
          </p:nvPr>
        </p:nvSpPr>
        <p:spPr>
          <a:xfrm>
            <a:off x="1463040" y="2240280"/>
            <a:ext cx="4873752" cy="1709928"/>
          </a:xfrm>
        </p:spPr>
        <p:txBody>
          <a:bodyPr anchor="b">
            <a:noAutofit/>
          </a:bodyPr>
          <a:lstStyle>
            <a:lvl1pPr marL="0" indent="0" algn="l">
              <a:lnSpc>
                <a:spcPct val="90000"/>
              </a:lnSpc>
              <a:defRPr sz="6000"/>
            </a:lvl1pPr>
          </a:lstStyle>
          <a:p>
            <a:r>
              <a:rPr lang="en-US" noProof="0"/>
              <a:t>Click to edit Master title style</a:t>
            </a:r>
          </a:p>
        </p:txBody>
      </p:sp>
      <p:sp>
        <p:nvSpPr>
          <p:cNvPr id="3" name="Subtitle 2">
            <a:extLst>
              <a:ext uri="{FF2B5EF4-FFF2-40B4-BE49-F238E27FC236}">
                <a16:creationId xmlns:a16="http://schemas.microsoft.com/office/drawing/2014/main" id="{61EF6069-AEE4-3455-508E-4B9EE30F0CB8}"/>
              </a:ext>
            </a:extLst>
          </p:cNvPr>
          <p:cNvSpPr>
            <a:spLocks noGrp="1"/>
          </p:cNvSpPr>
          <p:nvPr>
            <p:ph type="subTitle" idx="1"/>
          </p:nvPr>
        </p:nvSpPr>
        <p:spPr>
          <a:xfrm>
            <a:off x="1463040" y="4014216"/>
            <a:ext cx="4873752" cy="630936"/>
          </a:xfrm>
        </p:spPr>
        <p:txBody>
          <a:bodyPr>
            <a:noAutofit/>
          </a:bodyPr>
          <a:lstStyle>
            <a:lvl1pPr marL="54864" indent="0" algn="l">
              <a:lnSpc>
                <a:spcPct val="120000"/>
              </a:lnSpc>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5" name="Picture Placeholder 13">
            <a:extLst>
              <a:ext uri="{FF2B5EF4-FFF2-40B4-BE49-F238E27FC236}">
                <a16:creationId xmlns:a16="http://schemas.microsoft.com/office/drawing/2014/main" id="{BEF410E3-CEC7-640A-C8FD-08419E6C3300}"/>
              </a:ext>
            </a:extLst>
          </p:cNvPr>
          <p:cNvSpPr>
            <a:spLocks noGrp="1"/>
          </p:cNvSpPr>
          <p:nvPr>
            <p:ph type="pic" sz="quarter" idx="10"/>
          </p:nvPr>
        </p:nvSpPr>
        <p:spPr>
          <a:xfrm>
            <a:off x="7246779" y="812292"/>
            <a:ext cx="3834628" cy="4928616"/>
          </a:xfr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800">
                <a:solidFill>
                  <a:schemeClr val="tx1"/>
                </a:solidFill>
              </a:defRPr>
            </a:lvl1pPr>
          </a:lstStyle>
          <a:p>
            <a:pPr marL="0" lvl="0" algn="ctr"/>
            <a:r>
              <a:rPr lang="en-US" noProof="0"/>
              <a:t>Click icon to add picture</a:t>
            </a:r>
          </a:p>
        </p:txBody>
      </p:sp>
    </p:spTree>
    <p:extLst>
      <p:ext uri="{BB962C8B-B14F-4D97-AF65-F5344CB8AC3E}">
        <p14:creationId xmlns:p14="http://schemas.microsoft.com/office/powerpoint/2010/main" val="8599830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p:txBody>
          <a:bodyPr/>
          <a:lstStyle/>
          <a:p>
            <a:r>
              <a:rPr lang="en-US" noProof="0"/>
              <a:t>Click to edit Master title style</a:t>
            </a:r>
          </a:p>
        </p:txBody>
      </p:sp>
      <p:sp>
        <p:nvSpPr>
          <p:cNvPr id="8" name="Google Shape;1251;p56">
            <a:extLst>
              <a:ext uri="{FF2B5EF4-FFF2-40B4-BE49-F238E27FC236}">
                <a16:creationId xmlns:a16="http://schemas.microsoft.com/office/drawing/2014/main" id="{5BDBB369-4213-AA70-D2DD-33F4E9E1F195}"/>
              </a:ext>
            </a:extLst>
          </p:cNvPr>
          <p:cNvSpPr/>
          <p:nvPr userDrawn="1"/>
        </p:nvSpPr>
        <p:spPr>
          <a:xfrm>
            <a:off x="1072604" y="2550039"/>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0" name="Google Shape;1251;p56">
            <a:extLst>
              <a:ext uri="{FF2B5EF4-FFF2-40B4-BE49-F238E27FC236}">
                <a16:creationId xmlns:a16="http://schemas.microsoft.com/office/drawing/2014/main" id="{3BF27898-0ACC-24EB-589A-96F29C94157A}"/>
              </a:ext>
            </a:extLst>
          </p:cNvPr>
          <p:cNvSpPr/>
          <p:nvPr userDrawn="1"/>
        </p:nvSpPr>
        <p:spPr>
          <a:xfrm>
            <a:off x="3235665" y="2522510"/>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2" name="Google Shape;1251;p56">
            <a:extLst>
              <a:ext uri="{FF2B5EF4-FFF2-40B4-BE49-F238E27FC236}">
                <a16:creationId xmlns:a16="http://schemas.microsoft.com/office/drawing/2014/main" id="{62CA34BE-87A5-8F47-C395-886E6870CF67}"/>
              </a:ext>
            </a:extLst>
          </p:cNvPr>
          <p:cNvSpPr/>
          <p:nvPr userDrawn="1"/>
        </p:nvSpPr>
        <p:spPr>
          <a:xfrm>
            <a:off x="5415148" y="2513962"/>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4" name="Google Shape;1251;p56">
            <a:extLst>
              <a:ext uri="{FF2B5EF4-FFF2-40B4-BE49-F238E27FC236}">
                <a16:creationId xmlns:a16="http://schemas.microsoft.com/office/drawing/2014/main" id="{E432D5F8-7F62-B5A0-F3AC-814BFBEEB0ED}"/>
              </a:ext>
            </a:extLst>
          </p:cNvPr>
          <p:cNvSpPr/>
          <p:nvPr userDrawn="1"/>
        </p:nvSpPr>
        <p:spPr>
          <a:xfrm>
            <a:off x="7530416" y="2524926"/>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6" name="Google Shape;1251;p56">
            <a:extLst>
              <a:ext uri="{FF2B5EF4-FFF2-40B4-BE49-F238E27FC236}">
                <a16:creationId xmlns:a16="http://schemas.microsoft.com/office/drawing/2014/main" id="{FBCE3915-CF40-BF29-2DBB-D9F447CC7555}"/>
              </a:ext>
            </a:extLst>
          </p:cNvPr>
          <p:cNvSpPr/>
          <p:nvPr userDrawn="1"/>
        </p:nvSpPr>
        <p:spPr>
          <a:xfrm>
            <a:off x="9709899" y="2516378"/>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1" name="Text Placeholder 19">
            <a:extLst>
              <a:ext uri="{FF2B5EF4-FFF2-40B4-BE49-F238E27FC236}">
                <a16:creationId xmlns:a16="http://schemas.microsoft.com/office/drawing/2014/main" id="{811789E5-14E6-E7AB-C9D8-6E51B4544B23}"/>
              </a:ext>
            </a:extLst>
          </p:cNvPr>
          <p:cNvSpPr>
            <a:spLocks noGrp="1"/>
          </p:cNvSpPr>
          <p:nvPr>
            <p:ph type="body" sz="quarter" idx="13" hasCustomPrompt="1"/>
          </p:nvPr>
        </p:nvSpPr>
        <p:spPr>
          <a:xfrm>
            <a:off x="986726"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2" name="Text Placeholder 19">
            <a:extLst>
              <a:ext uri="{FF2B5EF4-FFF2-40B4-BE49-F238E27FC236}">
                <a16:creationId xmlns:a16="http://schemas.microsoft.com/office/drawing/2014/main" id="{AC40220B-3ED2-1841-92D5-C0056EF47402}"/>
              </a:ext>
            </a:extLst>
          </p:cNvPr>
          <p:cNvSpPr>
            <a:spLocks noGrp="1"/>
          </p:cNvSpPr>
          <p:nvPr>
            <p:ph type="body" sz="quarter" idx="14" hasCustomPrompt="1"/>
          </p:nvPr>
        </p:nvSpPr>
        <p:spPr>
          <a:xfrm>
            <a:off x="3154680"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3" name="Text Placeholder 19">
            <a:extLst>
              <a:ext uri="{FF2B5EF4-FFF2-40B4-BE49-F238E27FC236}">
                <a16:creationId xmlns:a16="http://schemas.microsoft.com/office/drawing/2014/main" id="{B8BC651C-16ED-1741-08D3-8BA2D618C650}"/>
              </a:ext>
            </a:extLst>
          </p:cNvPr>
          <p:cNvSpPr>
            <a:spLocks noGrp="1"/>
          </p:cNvSpPr>
          <p:nvPr>
            <p:ph type="body" sz="quarter" idx="15" hasCustomPrompt="1"/>
          </p:nvPr>
        </p:nvSpPr>
        <p:spPr>
          <a:xfrm>
            <a:off x="5330952"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4" name="Text Placeholder 19">
            <a:extLst>
              <a:ext uri="{FF2B5EF4-FFF2-40B4-BE49-F238E27FC236}">
                <a16:creationId xmlns:a16="http://schemas.microsoft.com/office/drawing/2014/main" id="{B42AFC50-5862-D501-9586-4A96D4DA667F}"/>
              </a:ext>
            </a:extLst>
          </p:cNvPr>
          <p:cNvSpPr>
            <a:spLocks noGrp="1"/>
          </p:cNvSpPr>
          <p:nvPr>
            <p:ph type="body" sz="quarter" idx="16" hasCustomPrompt="1"/>
          </p:nvPr>
        </p:nvSpPr>
        <p:spPr>
          <a:xfrm>
            <a:off x="7443216"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5" name="Text Placeholder 19">
            <a:extLst>
              <a:ext uri="{FF2B5EF4-FFF2-40B4-BE49-F238E27FC236}">
                <a16:creationId xmlns:a16="http://schemas.microsoft.com/office/drawing/2014/main" id="{45772425-B358-35A8-C707-76C81B500EDA}"/>
              </a:ext>
            </a:extLst>
          </p:cNvPr>
          <p:cNvSpPr>
            <a:spLocks noGrp="1"/>
          </p:cNvSpPr>
          <p:nvPr>
            <p:ph type="body" sz="quarter" idx="17" hasCustomPrompt="1"/>
          </p:nvPr>
        </p:nvSpPr>
        <p:spPr>
          <a:xfrm>
            <a:off x="9628632"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7" name="Text Placeholder 26">
            <a:extLst>
              <a:ext uri="{FF2B5EF4-FFF2-40B4-BE49-F238E27FC236}">
                <a16:creationId xmlns:a16="http://schemas.microsoft.com/office/drawing/2014/main" id="{B0B8A0CF-58B1-629F-C8DB-238E5114277C}"/>
              </a:ext>
            </a:extLst>
          </p:cNvPr>
          <p:cNvSpPr>
            <a:spLocks noGrp="1"/>
          </p:cNvSpPr>
          <p:nvPr>
            <p:ph type="body" sz="quarter" idx="18"/>
          </p:nvPr>
        </p:nvSpPr>
        <p:spPr>
          <a:xfrm>
            <a:off x="824102" y="4325112"/>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28" name="Text Placeholder 26">
            <a:extLst>
              <a:ext uri="{FF2B5EF4-FFF2-40B4-BE49-F238E27FC236}">
                <a16:creationId xmlns:a16="http://schemas.microsoft.com/office/drawing/2014/main" id="{3973DBDD-5F4C-3094-B5AB-751AF360379C}"/>
              </a:ext>
            </a:extLst>
          </p:cNvPr>
          <p:cNvSpPr>
            <a:spLocks noGrp="1"/>
          </p:cNvSpPr>
          <p:nvPr>
            <p:ph type="body" sz="quarter" idx="19"/>
          </p:nvPr>
        </p:nvSpPr>
        <p:spPr>
          <a:xfrm>
            <a:off x="2992056" y="4326702"/>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29" name="Text Placeholder 26">
            <a:extLst>
              <a:ext uri="{FF2B5EF4-FFF2-40B4-BE49-F238E27FC236}">
                <a16:creationId xmlns:a16="http://schemas.microsoft.com/office/drawing/2014/main" id="{6A7033DE-A188-7F2B-B42D-3B4334B2C4BE}"/>
              </a:ext>
            </a:extLst>
          </p:cNvPr>
          <p:cNvSpPr>
            <a:spLocks noGrp="1"/>
          </p:cNvSpPr>
          <p:nvPr>
            <p:ph type="body" sz="quarter" idx="20"/>
          </p:nvPr>
        </p:nvSpPr>
        <p:spPr>
          <a:xfrm>
            <a:off x="5168328" y="4313642"/>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30" name="Text Placeholder 26">
            <a:extLst>
              <a:ext uri="{FF2B5EF4-FFF2-40B4-BE49-F238E27FC236}">
                <a16:creationId xmlns:a16="http://schemas.microsoft.com/office/drawing/2014/main" id="{82C8DA85-8265-9485-A51D-73E1629CC541}"/>
              </a:ext>
            </a:extLst>
          </p:cNvPr>
          <p:cNvSpPr>
            <a:spLocks noGrp="1"/>
          </p:cNvSpPr>
          <p:nvPr>
            <p:ph type="body" sz="quarter" idx="21"/>
          </p:nvPr>
        </p:nvSpPr>
        <p:spPr>
          <a:xfrm>
            <a:off x="7279858" y="4319944"/>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31" name="Text Placeholder 26">
            <a:extLst>
              <a:ext uri="{FF2B5EF4-FFF2-40B4-BE49-F238E27FC236}">
                <a16:creationId xmlns:a16="http://schemas.microsoft.com/office/drawing/2014/main" id="{20594F27-59D4-99D2-77B5-71915573EDA4}"/>
              </a:ext>
            </a:extLst>
          </p:cNvPr>
          <p:cNvSpPr>
            <a:spLocks noGrp="1"/>
          </p:cNvSpPr>
          <p:nvPr>
            <p:ph type="body" sz="quarter" idx="22"/>
          </p:nvPr>
        </p:nvSpPr>
        <p:spPr>
          <a:xfrm>
            <a:off x="9466008" y="4319944"/>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6" name="Slide Number Placeholder 5">
            <a:extLst>
              <a:ext uri="{FF2B5EF4-FFF2-40B4-BE49-F238E27FC236}">
                <a16:creationId xmlns:a16="http://schemas.microsoft.com/office/drawing/2014/main" id="{754CBAEF-CF24-7502-B796-D47DF23F28D4}"/>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5" name="Footer Placeholder 4">
            <a:extLst>
              <a:ext uri="{FF2B5EF4-FFF2-40B4-BE49-F238E27FC236}">
                <a16:creationId xmlns:a16="http://schemas.microsoft.com/office/drawing/2014/main" id="{82D9E7CE-C596-EE32-BBFE-799C10EFBBB2}"/>
              </a:ext>
            </a:extLst>
          </p:cNvPr>
          <p:cNvSpPr>
            <a:spLocks noGrp="1"/>
          </p:cNvSpPr>
          <p:nvPr>
            <p:ph type="ftr" sz="quarter" idx="11"/>
          </p:nvPr>
        </p:nvSpPr>
        <p:spPr/>
        <p:txBody>
          <a:bodyPr/>
          <a:lstStyle/>
          <a:p>
            <a:endParaRPr lang="en-US" noProof="0"/>
          </a:p>
        </p:txBody>
      </p:sp>
      <p:sp>
        <p:nvSpPr>
          <p:cNvPr id="4" name="Date Placeholder 3">
            <a:extLst>
              <a:ext uri="{FF2B5EF4-FFF2-40B4-BE49-F238E27FC236}">
                <a16:creationId xmlns:a16="http://schemas.microsoft.com/office/drawing/2014/main" id="{7490B60C-999F-167B-3927-D752A0DE60A7}"/>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6123923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tx2"/>
        </a:solidFill>
        <a:effectLst/>
      </p:bgPr>
    </p:bg>
    <p:spTree>
      <p:nvGrpSpPr>
        <p:cNvPr id="1" name=""/>
        <p:cNvGrpSpPr/>
        <p:nvPr/>
      </p:nvGrpSpPr>
      <p:grpSpPr>
        <a:xfrm>
          <a:off x="0" y="0"/>
          <a:ext cx="0" cy="0"/>
          <a:chOff x="0" y="0"/>
          <a:chExt cx="0" cy="0"/>
        </a:xfrm>
      </p:grpSpPr>
      <p:sp>
        <p:nvSpPr>
          <p:cNvPr id="8" name="Google Shape;327;p33">
            <a:extLst>
              <a:ext uri="{FF2B5EF4-FFF2-40B4-BE49-F238E27FC236}">
                <a16:creationId xmlns:a16="http://schemas.microsoft.com/office/drawing/2014/main" id="{F51DD675-2DC4-A4BE-C624-3048A2E666B7}"/>
              </a:ext>
            </a:extLst>
          </p:cNvPr>
          <p:cNvSpPr/>
          <p:nvPr userDrawn="1"/>
        </p:nvSpPr>
        <p:spPr>
          <a:xfrm>
            <a:off x="809553" y="1012104"/>
            <a:ext cx="6957749" cy="5061732"/>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2" name="Google Shape;328;p33">
            <a:extLst>
              <a:ext uri="{FF2B5EF4-FFF2-40B4-BE49-F238E27FC236}">
                <a16:creationId xmlns:a16="http://schemas.microsoft.com/office/drawing/2014/main" id="{A0952ED0-9FCB-B6D2-E806-E2663B8961D0}"/>
              </a:ext>
            </a:extLst>
          </p:cNvPr>
          <p:cNvSpPr/>
          <p:nvPr userDrawn="1"/>
        </p:nvSpPr>
        <p:spPr>
          <a:xfrm>
            <a:off x="600338" y="782757"/>
            <a:ext cx="6957749" cy="5061732"/>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a:xfrm>
            <a:off x="1389888" y="1719072"/>
            <a:ext cx="5038344" cy="1709928"/>
          </a:xfrm>
        </p:spPr>
        <p:txBody>
          <a:bodyPr/>
          <a:lstStyle>
            <a:lvl1pPr algn="l">
              <a:lnSpc>
                <a:spcPct val="90000"/>
              </a:lnSpc>
              <a:defRPr/>
            </a:lvl1pPr>
          </a:lstStyle>
          <a:p>
            <a:r>
              <a:rPr lang="en-US" noProof="0"/>
              <a:t>Click to edit Master title style</a:t>
            </a:r>
          </a:p>
        </p:txBody>
      </p:sp>
      <p:sp>
        <p:nvSpPr>
          <p:cNvPr id="10" name="Picture Placeholder 9">
            <a:extLst>
              <a:ext uri="{FF2B5EF4-FFF2-40B4-BE49-F238E27FC236}">
                <a16:creationId xmlns:a16="http://schemas.microsoft.com/office/drawing/2014/main" id="{0BC3CDDF-FEA3-712D-9071-515D264F06E7}"/>
              </a:ext>
            </a:extLst>
          </p:cNvPr>
          <p:cNvSpPr>
            <a:spLocks noGrp="1"/>
          </p:cNvSpPr>
          <p:nvPr>
            <p:ph type="pic" sz="quarter" idx="13"/>
          </p:nvPr>
        </p:nvSpPr>
        <p:spPr>
          <a:xfrm>
            <a:off x="8296656" y="0"/>
            <a:ext cx="3895344" cy="6858000"/>
          </a:xfrm>
          <a:solidFill>
            <a:schemeClr val="accent1"/>
          </a:solidFill>
        </p:spPr>
        <p:txBody>
          <a:bodyPr anchor="ctr"/>
          <a:lstStyle>
            <a:lvl1pPr marL="0" indent="0" algn="ctr">
              <a:buNone/>
              <a:defRPr/>
            </a:lvl1pPr>
          </a:lstStyle>
          <a:p>
            <a:r>
              <a:rPr lang="en-US" noProof="0"/>
              <a:t>Click icon to add picture</a:t>
            </a:r>
          </a:p>
        </p:txBody>
      </p:sp>
      <p:sp>
        <p:nvSpPr>
          <p:cNvPr id="3" name="Content Placeholder 2">
            <a:extLst>
              <a:ext uri="{FF2B5EF4-FFF2-40B4-BE49-F238E27FC236}">
                <a16:creationId xmlns:a16="http://schemas.microsoft.com/office/drawing/2014/main" id="{A00F6C1B-F86D-84E1-F13C-1A2310E172C3}"/>
              </a:ext>
            </a:extLst>
          </p:cNvPr>
          <p:cNvSpPr>
            <a:spLocks noGrp="1"/>
          </p:cNvSpPr>
          <p:nvPr>
            <p:ph idx="1"/>
          </p:nvPr>
        </p:nvSpPr>
        <p:spPr>
          <a:xfrm>
            <a:off x="1389888" y="3054096"/>
            <a:ext cx="5010912" cy="2130552"/>
          </a:xfrm>
        </p:spPr>
        <p:txBody>
          <a:bodyPr/>
          <a:lstStyle>
            <a:lvl1pPr marL="54864" indent="0">
              <a:lnSpc>
                <a:spcPct val="120000"/>
              </a:lnSpc>
              <a:spcBef>
                <a:spcPts val="0"/>
              </a:spcBef>
              <a:buNone/>
              <a:defRPr sz="1600"/>
            </a:lvl1pPr>
            <a:lvl2pPr>
              <a:defRPr sz="1400"/>
            </a:lvl2pPr>
            <a:lvl3pPr>
              <a:defRPr sz="1200"/>
            </a:lvl3pPr>
            <a:lvl4pPr>
              <a:defRPr sz="1100"/>
            </a:lvl4pPr>
            <a:lvl5pPr>
              <a:defRPr sz="1100"/>
            </a:lvl5pPr>
          </a:lstStyle>
          <a:p>
            <a:pPr lvl="0"/>
            <a:r>
              <a:rPr lang="en-US" noProof="0"/>
              <a:t>Click to edit Master text styles</a:t>
            </a:r>
          </a:p>
        </p:txBody>
      </p:sp>
      <p:cxnSp>
        <p:nvCxnSpPr>
          <p:cNvPr id="28" name="Straight Connector 27">
            <a:extLst>
              <a:ext uri="{FF2B5EF4-FFF2-40B4-BE49-F238E27FC236}">
                <a16:creationId xmlns:a16="http://schemas.microsoft.com/office/drawing/2014/main" id="{A4F7CD76-D087-685D-2E27-537F34D67EBE}"/>
              </a:ext>
            </a:extLst>
          </p:cNvPr>
          <p:cNvCxnSpPr>
            <a:cxnSpLocks/>
          </p:cNvCxnSpPr>
          <p:nvPr userDrawn="1"/>
        </p:nvCxnSpPr>
        <p:spPr>
          <a:xfrm>
            <a:off x="11276341" y="6528816"/>
            <a:ext cx="914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54CBAEF-CF24-7502-B796-D47DF23F28D4}"/>
              </a:ext>
            </a:extLst>
          </p:cNvPr>
          <p:cNvSpPr>
            <a:spLocks noGrp="1"/>
          </p:cNvSpPr>
          <p:nvPr>
            <p:ph type="sldNum" sz="quarter" idx="12"/>
          </p:nvPr>
        </p:nvSpPr>
        <p:spPr>
          <a:xfrm>
            <a:off x="3962400" y="6400904"/>
            <a:ext cx="365760" cy="246888"/>
          </a:xfrm>
        </p:spPr>
        <p:txBody>
          <a:bodyPr/>
          <a:lstStyle>
            <a:lvl1pPr>
              <a:defRPr>
                <a:solidFill>
                  <a:schemeClr val="bg1"/>
                </a:solidFill>
              </a:defRPr>
            </a:lvl1pPr>
          </a:lstStyle>
          <a:p>
            <a:fld id="{8D0AFDD5-844D-364D-8AEC-50CF4D36D55D}" type="slidenum">
              <a:rPr lang="en-US" noProof="0" smtClean="0"/>
              <a:pPr/>
              <a:t>‹#›</a:t>
            </a:fld>
            <a:endParaRPr lang="en-US" noProof="0"/>
          </a:p>
        </p:txBody>
      </p:sp>
      <p:grpSp>
        <p:nvGrpSpPr>
          <p:cNvPr id="13" name="Group 12">
            <a:extLst>
              <a:ext uri="{FF2B5EF4-FFF2-40B4-BE49-F238E27FC236}">
                <a16:creationId xmlns:a16="http://schemas.microsoft.com/office/drawing/2014/main" id="{0C63F889-82B6-D594-DA07-4C82AE33663F}"/>
              </a:ext>
            </a:extLst>
          </p:cNvPr>
          <p:cNvGrpSpPr/>
          <p:nvPr userDrawn="1"/>
        </p:nvGrpSpPr>
        <p:grpSpPr>
          <a:xfrm>
            <a:off x="0" y="6527001"/>
            <a:ext cx="8294153" cy="5617"/>
            <a:chOff x="0" y="6527001"/>
            <a:chExt cx="8294153" cy="5617"/>
          </a:xfrm>
        </p:grpSpPr>
        <p:cxnSp>
          <p:nvCxnSpPr>
            <p:cNvPr id="14" name="Straight Connector 13">
              <a:extLst>
                <a:ext uri="{FF2B5EF4-FFF2-40B4-BE49-F238E27FC236}">
                  <a16:creationId xmlns:a16="http://schemas.microsoft.com/office/drawing/2014/main" id="{3F4BFE95-6DCA-752C-0F0C-CCAF1A576CD0}"/>
                </a:ext>
              </a:extLst>
            </p:cNvPr>
            <p:cNvCxnSpPr>
              <a:cxnSpLocks/>
            </p:cNvCxnSpPr>
            <p:nvPr/>
          </p:nvCxnSpPr>
          <p:spPr>
            <a:xfrm>
              <a:off x="0" y="6527001"/>
              <a:ext cx="3935513" cy="56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920C2FA-C2E7-21E2-09D0-3BA6B1BC2C1E}"/>
                </a:ext>
              </a:extLst>
            </p:cNvPr>
            <p:cNvCxnSpPr>
              <a:cxnSpLocks/>
            </p:cNvCxnSpPr>
            <p:nvPr/>
          </p:nvCxnSpPr>
          <p:spPr>
            <a:xfrm>
              <a:off x="4358640" y="6527001"/>
              <a:ext cx="3935513" cy="56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525788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8D51F-4DA4-5AB7-6ACD-17065B86DE72}"/>
              </a:ext>
            </a:extLst>
          </p:cNvPr>
          <p:cNvSpPr>
            <a:spLocks noGrp="1"/>
          </p:cNvSpPr>
          <p:nvPr>
            <p:ph type="title"/>
          </p:nvPr>
        </p:nvSpPr>
        <p:spPr>
          <a:xfrm>
            <a:off x="731520" y="1947672"/>
            <a:ext cx="3017520" cy="1938528"/>
          </a:xfrm>
        </p:spPr>
        <p:txBody>
          <a:bodyPr anchor="t"/>
          <a:lstStyle>
            <a:lvl1pPr algn="l">
              <a:defRPr sz="6000"/>
            </a:lvl1pPr>
          </a:lstStyle>
          <a:p>
            <a:r>
              <a:rPr lang="en-US" noProof="0"/>
              <a:t>Click to edit Master title style</a:t>
            </a:r>
          </a:p>
        </p:txBody>
      </p:sp>
      <p:sp>
        <p:nvSpPr>
          <p:cNvPr id="3" name="Text Placeholder 2">
            <a:extLst>
              <a:ext uri="{FF2B5EF4-FFF2-40B4-BE49-F238E27FC236}">
                <a16:creationId xmlns:a16="http://schemas.microsoft.com/office/drawing/2014/main" id="{F4264711-7A11-A788-DD48-17D0C3B08384}"/>
              </a:ext>
            </a:extLst>
          </p:cNvPr>
          <p:cNvSpPr>
            <a:spLocks noGrp="1"/>
          </p:cNvSpPr>
          <p:nvPr>
            <p:ph type="body" idx="1"/>
          </p:nvPr>
        </p:nvSpPr>
        <p:spPr>
          <a:xfrm>
            <a:off x="758952" y="4279392"/>
            <a:ext cx="2980944" cy="402336"/>
          </a:xfrm>
        </p:spPr>
        <p:txBody>
          <a:bodyPr/>
          <a:lstStyle>
            <a:lvl1pPr marL="0" indent="0">
              <a:lnSpc>
                <a:spcPct val="100000"/>
              </a:lnSpc>
              <a:spcBef>
                <a:spcPts val="0"/>
              </a:spcBef>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8" name="Google Shape;1251;p56">
            <a:extLst>
              <a:ext uri="{FF2B5EF4-FFF2-40B4-BE49-F238E27FC236}">
                <a16:creationId xmlns:a16="http://schemas.microsoft.com/office/drawing/2014/main" id="{9061A64A-DA6A-5D22-BE0B-94B0626A6CF1}"/>
              </a:ext>
            </a:extLst>
          </p:cNvPr>
          <p:cNvSpPr/>
          <p:nvPr userDrawn="1"/>
        </p:nvSpPr>
        <p:spPr>
          <a:xfrm>
            <a:off x="5102241" y="597060"/>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0" name="Picture Placeholder 9">
            <a:extLst>
              <a:ext uri="{FF2B5EF4-FFF2-40B4-BE49-F238E27FC236}">
                <a16:creationId xmlns:a16="http://schemas.microsoft.com/office/drawing/2014/main" id="{E88E5310-5724-6031-306F-4110AC65EBDB}"/>
              </a:ext>
            </a:extLst>
          </p:cNvPr>
          <p:cNvSpPr>
            <a:spLocks noGrp="1" noChangeAspect="1"/>
          </p:cNvSpPr>
          <p:nvPr>
            <p:ph type="pic" sz="quarter" idx="10"/>
          </p:nvPr>
        </p:nvSpPr>
        <p:spPr>
          <a:xfrm>
            <a:off x="5001768" y="420624"/>
            <a:ext cx="5897880" cy="5897880"/>
          </a:xfrm>
          <a:prstGeom prst="ellipse">
            <a:avLst/>
          </a:prstGeom>
          <a:solidFill>
            <a:schemeClr val="accent1"/>
          </a:solidFill>
          <a:ln w="25400">
            <a:solidFill>
              <a:schemeClr val="tx1"/>
            </a:solidFill>
          </a:ln>
        </p:spPr>
        <p:txBody>
          <a:bodyPr anchor="ctr"/>
          <a:lstStyle>
            <a:lvl1pPr marL="0" indent="0" algn="ctr">
              <a:buNone/>
              <a:defRPr/>
            </a:lvl1pPr>
          </a:lstStyle>
          <a:p>
            <a:r>
              <a:rPr lang="en-US" noProof="0"/>
              <a:t>Click icon to add picture</a:t>
            </a:r>
          </a:p>
        </p:txBody>
      </p:sp>
    </p:spTree>
    <p:extLst>
      <p:ext uri="{BB962C8B-B14F-4D97-AF65-F5344CB8AC3E}">
        <p14:creationId xmlns:p14="http://schemas.microsoft.com/office/powerpoint/2010/main" val="4839260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A00F6C1B-F86D-84E1-F13C-1A2310E172C3}"/>
              </a:ext>
            </a:extLst>
          </p:cNvPr>
          <p:cNvSpPr>
            <a:spLocks noGrp="1"/>
          </p:cNvSpPr>
          <p:nvPr>
            <p:ph idx="1"/>
          </p:nvPr>
        </p:nvSpPr>
        <p:spPr>
          <a:xfrm>
            <a:off x="484632" y="1810512"/>
            <a:ext cx="11000232" cy="416052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754CBAEF-CF24-7502-B796-D47DF23F28D4}"/>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5" name="Footer Placeholder 4">
            <a:extLst>
              <a:ext uri="{FF2B5EF4-FFF2-40B4-BE49-F238E27FC236}">
                <a16:creationId xmlns:a16="http://schemas.microsoft.com/office/drawing/2014/main" id="{82D9E7CE-C596-EE32-BBFE-799C10EFBBB2}"/>
              </a:ext>
            </a:extLst>
          </p:cNvPr>
          <p:cNvSpPr>
            <a:spLocks noGrp="1"/>
          </p:cNvSpPr>
          <p:nvPr>
            <p:ph type="ftr" sz="quarter" idx="11"/>
          </p:nvPr>
        </p:nvSpPr>
        <p:spPr/>
        <p:txBody>
          <a:bodyPr/>
          <a:lstStyle/>
          <a:p>
            <a:endParaRPr lang="en-US" noProof="0"/>
          </a:p>
        </p:txBody>
      </p:sp>
      <p:sp>
        <p:nvSpPr>
          <p:cNvPr id="4" name="Date Placeholder 3">
            <a:extLst>
              <a:ext uri="{FF2B5EF4-FFF2-40B4-BE49-F238E27FC236}">
                <a16:creationId xmlns:a16="http://schemas.microsoft.com/office/drawing/2014/main" id="{7490B60C-999F-167B-3927-D752A0DE60A7}"/>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25779287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3"/>
        </a:solidFill>
        <a:effectLst/>
      </p:bgPr>
    </p:bg>
    <p:spTree>
      <p:nvGrpSpPr>
        <p:cNvPr id="1" name=""/>
        <p:cNvGrpSpPr/>
        <p:nvPr/>
      </p:nvGrpSpPr>
      <p:grpSpPr>
        <a:xfrm>
          <a:off x="0" y="0"/>
          <a:ext cx="0" cy="0"/>
          <a:chOff x="0" y="0"/>
          <a:chExt cx="0" cy="0"/>
        </a:xfrm>
      </p:grpSpPr>
      <p:sp>
        <p:nvSpPr>
          <p:cNvPr id="12" name="Google Shape;327;p33">
            <a:extLst>
              <a:ext uri="{FF2B5EF4-FFF2-40B4-BE49-F238E27FC236}">
                <a16:creationId xmlns:a16="http://schemas.microsoft.com/office/drawing/2014/main" id="{EA1EE280-E44E-F71B-ED1B-CA8CEDEE6175}"/>
              </a:ext>
            </a:extLst>
          </p:cNvPr>
          <p:cNvSpPr/>
          <p:nvPr userDrawn="1"/>
        </p:nvSpPr>
        <p:spPr>
          <a:xfrm>
            <a:off x="1087280" y="1161412"/>
            <a:ext cx="10221119" cy="4831742"/>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accent2">
                  <a:lumMod val="20000"/>
                  <a:lumOff val="80000"/>
                </a:schemeClr>
              </a:solidFill>
              <a:latin typeface="Karla"/>
              <a:ea typeface="Karla"/>
              <a:cs typeface="Karla"/>
              <a:sym typeface="Karla"/>
            </a:endParaRPr>
          </a:p>
        </p:txBody>
      </p:sp>
      <p:sp>
        <p:nvSpPr>
          <p:cNvPr id="14" name="Google Shape;328;p33">
            <a:extLst>
              <a:ext uri="{FF2B5EF4-FFF2-40B4-BE49-F238E27FC236}">
                <a16:creationId xmlns:a16="http://schemas.microsoft.com/office/drawing/2014/main" id="{332C8624-D848-DF0C-9104-7A2655E4A0FE}"/>
              </a:ext>
            </a:extLst>
          </p:cNvPr>
          <p:cNvSpPr/>
          <p:nvPr userDrawn="1"/>
        </p:nvSpPr>
        <p:spPr>
          <a:xfrm>
            <a:off x="858371" y="800100"/>
            <a:ext cx="10221119" cy="4953001"/>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a:xfrm>
            <a:off x="2862072" y="2322576"/>
            <a:ext cx="6473952" cy="1901952"/>
          </a:xfrm>
        </p:spPr>
        <p:txBody>
          <a:bodyPr anchor="ctr"/>
          <a:lstStyle>
            <a:lvl1pPr algn="l">
              <a:lnSpc>
                <a:spcPct val="90000"/>
              </a:lnSpc>
              <a:defRPr sz="4000"/>
            </a:lvl1pPr>
          </a:lstStyle>
          <a:p>
            <a:r>
              <a:rPr lang="en-US" noProof="0"/>
              <a:t>Click to edit Master title style</a:t>
            </a:r>
          </a:p>
        </p:txBody>
      </p:sp>
      <p:sp>
        <p:nvSpPr>
          <p:cNvPr id="18" name="Text Placeholder 15">
            <a:extLst>
              <a:ext uri="{FF2B5EF4-FFF2-40B4-BE49-F238E27FC236}">
                <a16:creationId xmlns:a16="http://schemas.microsoft.com/office/drawing/2014/main" id="{4817D722-78FF-E98D-229F-DDC8146F5572}"/>
              </a:ext>
            </a:extLst>
          </p:cNvPr>
          <p:cNvSpPr>
            <a:spLocks noGrp="1"/>
          </p:cNvSpPr>
          <p:nvPr>
            <p:ph type="body" sz="quarter" idx="15" hasCustomPrompt="1"/>
          </p:nvPr>
        </p:nvSpPr>
        <p:spPr>
          <a:xfrm>
            <a:off x="1027874" y="809103"/>
            <a:ext cx="1798955" cy="2062163"/>
          </a:xfrm>
        </p:spPr>
        <p:txBody>
          <a:bodyPr anchor="t"/>
          <a:lstStyle>
            <a:lvl1pPr marL="0" indent="0">
              <a:buNone/>
              <a:defRPr sz="25000" b="1">
                <a:solidFill>
                  <a:schemeClr val="tx2"/>
                </a:solidFill>
                <a:latin typeface="+mj-lt"/>
              </a:defRPr>
            </a:lvl1pPr>
          </a:lstStyle>
          <a:p>
            <a:pPr lvl="0"/>
            <a:r>
              <a:rPr lang="en-US" noProof="0"/>
              <a:t>“</a:t>
            </a:r>
          </a:p>
        </p:txBody>
      </p:sp>
      <p:sp>
        <p:nvSpPr>
          <p:cNvPr id="3" name="Content Placeholder 2">
            <a:extLst>
              <a:ext uri="{FF2B5EF4-FFF2-40B4-BE49-F238E27FC236}">
                <a16:creationId xmlns:a16="http://schemas.microsoft.com/office/drawing/2014/main" id="{A00F6C1B-F86D-84E1-F13C-1A2310E172C3}"/>
              </a:ext>
            </a:extLst>
          </p:cNvPr>
          <p:cNvSpPr>
            <a:spLocks noGrp="1"/>
          </p:cNvSpPr>
          <p:nvPr>
            <p:ph idx="1"/>
          </p:nvPr>
        </p:nvSpPr>
        <p:spPr>
          <a:xfrm>
            <a:off x="2862072" y="4334256"/>
            <a:ext cx="2340864" cy="585216"/>
          </a:xfrm>
        </p:spPr>
        <p:txBody>
          <a:bodyPr/>
          <a:lstStyle>
            <a:lvl1pPr marL="0" indent="0">
              <a:lnSpc>
                <a:spcPct val="100000"/>
              </a:lnSpc>
              <a:spcBef>
                <a:spcPts val="0"/>
              </a:spcBef>
              <a:buNone/>
              <a:defRPr sz="2000"/>
            </a:lvl1pPr>
          </a:lstStyle>
          <a:p>
            <a:pPr lvl="0"/>
            <a:r>
              <a:rPr lang="en-US" noProof="0"/>
              <a:t>Click to edit Master text styles</a:t>
            </a:r>
          </a:p>
        </p:txBody>
      </p:sp>
      <p:sp>
        <p:nvSpPr>
          <p:cNvPr id="17" name="Text Placeholder 15">
            <a:extLst>
              <a:ext uri="{FF2B5EF4-FFF2-40B4-BE49-F238E27FC236}">
                <a16:creationId xmlns:a16="http://schemas.microsoft.com/office/drawing/2014/main" id="{F9A35D83-86B3-5132-45B2-6382E8F3A4C2}"/>
              </a:ext>
            </a:extLst>
          </p:cNvPr>
          <p:cNvSpPr>
            <a:spLocks noGrp="1"/>
          </p:cNvSpPr>
          <p:nvPr>
            <p:ph type="body" sz="quarter" idx="14" hasCustomPrompt="1"/>
          </p:nvPr>
        </p:nvSpPr>
        <p:spPr>
          <a:xfrm>
            <a:off x="9281160" y="3957272"/>
            <a:ext cx="1798955" cy="2062163"/>
          </a:xfrm>
        </p:spPr>
        <p:txBody>
          <a:bodyPr/>
          <a:lstStyle>
            <a:lvl1pPr marL="0" indent="0">
              <a:buNone/>
              <a:defRPr sz="25000" b="1">
                <a:solidFill>
                  <a:schemeClr val="tx2"/>
                </a:solidFill>
                <a:latin typeface="+mj-lt"/>
              </a:defRPr>
            </a:lvl1pPr>
          </a:lstStyle>
          <a:p>
            <a:pPr lvl="0"/>
            <a:r>
              <a:rPr lang="en-US" noProof="0"/>
              <a:t>”</a:t>
            </a:r>
          </a:p>
        </p:txBody>
      </p:sp>
      <p:sp>
        <p:nvSpPr>
          <p:cNvPr id="7" name="Date Placeholder 6">
            <a:extLst>
              <a:ext uri="{FF2B5EF4-FFF2-40B4-BE49-F238E27FC236}">
                <a16:creationId xmlns:a16="http://schemas.microsoft.com/office/drawing/2014/main" id="{C1F53ABF-1C17-E7D0-EEB7-468CEDF285C7}"/>
              </a:ext>
            </a:extLst>
          </p:cNvPr>
          <p:cNvSpPr>
            <a:spLocks noGrp="1"/>
          </p:cNvSpPr>
          <p:nvPr>
            <p:ph type="dt" sz="half" idx="16"/>
          </p:nvPr>
        </p:nvSpPr>
        <p:spPr/>
        <p:txBody>
          <a:bodyPr/>
          <a:lstStyle/>
          <a:p>
            <a:r>
              <a:rPr lang="en-US" noProof="0"/>
              <a:t>20XX</a:t>
            </a:r>
          </a:p>
        </p:txBody>
      </p:sp>
      <p:sp>
        <p:nvSpPr>
          <p:cNvPr id="8" name="Footer Placeholder 7">
            <a:extLst>
              <a:ext uri="{FF2B5EF4-FFF2-40B4-BE49-F238E27FC236}">
                <a16:creationId xmlns:a16="http://schemas.microsoft.com/office/drawing/2014/main" id="{86A64DF1-77A3-B856-5F46-12724706B8A1}"/>
              </a:ext>
            </a:extLst>
          </p:cNvPr>
          <p:cNvSpPr>
            <a:spLocks noGrp="1"/>
          </p:cNvSpPr>
          <p:nvPr>
            <p:ph type="ftr" sz="quarter" idx="17"/>
          </p:nvPr>
        </p:nvSpPr>
        <p:spPr/>
        <p:txBody>
          <a:bodyPr/>
          <a:lstStyle/>
          <a:p>
            <a:endParaRPr lang="en-US" noProof="0"/>
          </a:p>
        </p:txBody>
      </p:sp>
      <p:sp>
        <p:nvSpPr>
          <p:cNvPr id="9" name="Slide Number Placeholder 8">
            <a:extLst>
              <a:ext uri="{FF2B5EF4-FFF2-40B4-BE49-F238E27FC236}">
                <a16:creationId xmlns:a16="http://schemas.microsoft.com/office/drawing/2014/main" id="{D8961FC7-9CAD-4B2D-A8F6-C172AF6D5EB1}"/>
              </a:ext>
            </a:extLst>
          </p:cNvPr>
          <p:cNvSpPr>
            <a:spLocks noGrp="1"/>
          </p:cNvSpPr>
          <p:nvPr>
            <p:ph type="sldNum" sz="quarter" idx="18"/>
          </p:nvPr>
        </p:nvSpPr>
        <p:spPr/>
        <p:txBody>
          <a:bodyPr/>
          <a:lstStyle/>
          <a:p>
            <a:fld id="{8D0AFDD5-844D-364D-8AEC-50CF4D36D55D}" type="slidenum">
              <a:rPr lang="en-US" noProof="0" smtClean="0"/>
              <a:pPr/>
              <a:t>‹#›</a:t>
            </a:fld>
            <a:endParaRPr lang="en-US" noProof="0"/>
          </a:p>
        </p:txBody>
      </p:sp>
    </p:spTree>
    <p:extLst>
      <p:ext uri="{BB962C8B-B14F-4D97-AF65-F5344CB8AC3E}">
        <p14:creationId xmlns:p14="http://schemas.microsoft.com/office/powerpoint/2010/main" val="38672778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am x4">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FDA4E-49F9-223C-DA55-A79802EE1883}"/>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7" name="Google Shape;1149;p53">
            <a:extLst>
              <a:ext uri="{FF2B5EF4-FFF2-40B4-BE49-F238E27FC236}">
                <a16:creationId xmlns:a16="http://schemas.microsoft.com/office/drawing/2014/main" id="{E21113D2-FC9F-27EC-7A45-E8F7695D1407}"/>
              </a:ext>
            </a:extLst>
          </p:cNvPr>
          <p:cNvSpPr/>
          <p:nvPr userDrawn="1"/>
        </p:nvSpPr>
        <p:spPr>
          <a:xfrm>
            <a:off x="694922" y="2330750"/>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9" name="Google Shape;1149;p53">
            <a:extLst>
              <a:ext uri="{FF2B5EF4-FFF2-40B4-BE49-F238E27FC236}">
                <a16:creationId xmlns:a16="http://schemas.microsoft.com/office/drawing/2014/main" id="{AD0B836B-7152-D6F5-7044-4B3B321454F5}"/>
              </a:ext>
            </a:extLst>
          </p:cNvPr>
          <p:cNvSpPr/>
          <p:nvPr userDrawn="1"/>
        </p:nvSpPr>
        <p:spPr>
          <a:xfrm>
            <a:off x="3541000" y="2330750"/>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1" name="Google Shape;1149;p53">
            <a:extLst>
              <a:ext uri="{FF2B5EF4-FFF2-40B4-BE49-F238E27FC236}">
                <a16:creationId xmlns:a16="http://schemas.microsoft.com/office/drawing/2014/main" id="{65518B88-F549-D8C7-0CD2-91E7CABE5E13}"/>
              </a:ext>
            </a:extLst>
          </p:cNvPr>
          <p:cNvSpPr/>
          <p:nvPr userDrawn="1"/>
        </p:nvSpPr>
        <p:spPr>
          <a:xfrm>
            <a:off x="6387080" y="2328404"/>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3" name="Google Shape;1149;p53">
            <a:extLst>
              <a:ext uri="{FF2B5EF4-FFF2-40B4-BE49-F238E27FC236}">
                <a16:creationId xmlns:a16="http://schemas.microsoft.com/office/drawing/2014/main" id="{EF098B7F-7320-E28C-D4A0-9C0D6072BDA7}"/>
              </a:ext>
            </a:extLst>
          </p:cNvPr>
          <p:cNvSpPr/>
          <p:nvPr userDrawn="1"/>
        </p:nvSpPr>
        <p:spPr>
          <a:xfrm>
            <a:off x="9233158" y="2328404"/>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5" name="Text Placeholder 24">
            <a:extLst>
              <a:ext uri="{FF2B5EF4-FFF2-40B4-BE49-F238E27FC236}">
                <a16:creationId xmlns:a16="http://schemas.microsoft.com/office/drawing/2014/main" id="{2349526F-21BB-B06B-612E-8AAA322B41DD}"/>
              </a:ext>
            </a:extLst>
          </p:cNvPr>
          <p:cNvSpPr>
            <a:spLocks noGrp="1"/>
          </p:cNvSpPr>
          <p:nvPr>
            <p:ph type="body" sz="quarter" idx="14"/>
          </p:nvPr>
        </p:nvSpPr>
        <p:spPr>
          <a:xfrm>
            <a:off x="565816" y="2193042"/>
            <a:ext cx="2514600"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23" name="Picture Placeholder 22">
            <a:extLst>
              <a:ext uri="{FF2B5EF4-FFF2-40B4-BE49-F238E27FC236}">
                <a16:creationId xmlns:a16="http://schemas.microsoft.com/office/drawing/2014/main" id="{99DE91A1-A01A-B800-F6EB-C013020202CF}"/>
              </a:ext>
            </a:extLst>
          </p:cNvPr>
          <p:cNvSpPr>
            <a:spLocks noGrp="1"/>
          </p:cNvSpPr>
          <p:nvPr>
            <p:ph type="pic" sz="quarter" idx="13"/>
          </p:nvPr>
        </p:nvSpPr>
        <p:spPr>
          <a:xfrm>
            <a:off x="579532" y="2193042"/>
            <a:ext cx="2487168" cy="2103120"/>
          </a:xfrm>
          <a:ln w="25400">
            <a:solidFill>
              <a:schemeClr val="tx1"/>
            </a:solidFill>
          </a:ln>
        </p:spPr>
        <p:txBody>
          <a:bodyPr anchor="ctr"/>
          <a:lstStyle>
            <a:lvl1pPr marL="0" indent="0" algn="ctr">
              <a:buNone/>
              <a:defRPr sz="1600"/>
            </a:lvl1pPr>
          </a:lstStyle>
          <a:p>
            <a:r>
              <a:rPr lang="en-US" noProof="0"/>
              <a:t>Click icon to add picture</a:t>
            </a:r>
          </a:p>
        </p:txBody>
      </p:sp>
      <p:sp>
        <p:nvSpPr>
          <p:cNvPr id="28" name="Text Placeholder 26">
            <a:extLst>
              <a:ext uri="{FF2B5EF4-FFF2-40B4-BE49-F238E27FC236}">
                <a16:creationId xmlns:a16="http://schemas.microsoft.com/office/drawing/2014/main" id="{733EF8C8-3849-9C80-1F6E-7038D1134789}"/>
              </a:ext>
            </a:extLst>
          </p:cNvPr>
          <p:cNvSpPr>
            <a:spLocks noGrp="1"/>
          </p:cNvSpPr>
          <p:nvPr>
            <p:ph type="body" sz="quarter" idx="15"/>
          </p:nvPr>
        </p:nvSpPr>
        <p:spPr>
          <a:xfrm>
            <a:off x="580220" y="4846546"/>
            <a:ext cx="2514600" cy="338328"/>
          </a:xfrm>
        </p:spPr>
        <p:txBody>
          <a:bodyPr/>
          <a:lstStyle>
            <a:lvl1pPr marL="0" indent="0" algn="ctr">
              <a:lnSpc>
                <a:spcPct val="100000"/>
              </a:lnSpc>
              <a:spcBef>
                <a:spcPts val="0"/>
              </a:spcBef>
              <a:buNone/>
              <a:defRPr sz="1600"/>
            </a:lvl1pPr>
          </a:lstStyle>
          <a:p>
            <a:pPr lvl="0"/>
            <a:r>
              <a:rPr lang="en-US" noProof="0"/>
              <a:t>Click to edit Master text styles</a:t>
            </a:r>
          </a:p>
        </p:txBody>
      </p:sp>
      <p:sp>
        <p:nvSpPr>
          <p:cNvPr id="29" name="Text Placeholder 24">
            <a:extLst>
              <a:ext uri="{FF2B5EF4-FFF2-40B4-BE49-F238E27FC236}">
                <a16:creationId xmlns:a16="http://schemas.microsoft.com/office/drawing/2014/main" id="{32F8A8CA-E278-E129-A09C-8C4B7CCA2DE2}"/>
              </a:ext>
            </a:extLst>
          </p:cNvPr>
          <p:cNvSpPr>
            <a:spLocks noGrp="1"/>
          </p:cNvSpPr>
          <p:nvPr>
            <p:ph type="body" sz="quarter" idx="16"/>
          </p:nvPr>
        </p:nvSpPr>
        <p:spPr>
          <a:xfrm>
            <a:off x="3419856" y="2193042"/>
            <a:ext cx="2514600"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30" name="Picture Placeholder 22">
            <a:extLst>
              <a:ext uri="{FF2B5EF4-FFF2-40B4-BE49-F238E27FC236}">
                <a16:creationId xmlns:a16="http://schemas.microsoft.com/office/drawing/2014/main" id="{3CFBF841-C094-5FA8-63F2-F5DA37C0359A}"/>
              </a:ext>
            </a:extLst>
          </p:cNvPr>
          <p:cNvSpPr>
            <a:spLocks noGrp="1"/>
          </p:cNvSpPr>
          <p:nvPr>
            <p:ph type="pic" sz="quarter" idx="17"/>
          </p:nvPr>
        </p:nvSpPr>
        <p:spPr>
          <a:xfrm>
            <a:off x="3433572" y="2193042"/>
            <a:ext cx="2487168" cy="2103120"/>
          </a:xfrm>
          <a:ln w="25400">
            <a:solidFill>
              <a:schemeClr val="tx1"/>
            </a:solidFill>
          </a:ln>
        </p:spPr>
        <p:txBody>
          <a:bodyPr anchor="ctr"/>
          <a:lstStyle>
            <a:lvl1pPr marL="0" indent="0" algn="ctr">
              <a:buNone/>
              <a:defRPr sz="1600"/>
            </a:lvl1pPr>
          </a:lstStyle>
          <a:p>
            <a:r>
              <a:rPr lang="en-US" noProof="0"/>
              <a:t>Click icon to add picture</a:t>
            </a:r>
          </a:p>
        </p:txBody>
      </p:sp>
      <p:sp>
        <p:nvSpPr>
          <p:cNvPr id="31" name="Text Placeholder 26">
            <a:extLst>
              <a:ext uri="{FF2B5EF4-FFF2-40B4-BE49-F238E27FC236}">
                <a16:creationId xmlns:a16="http://schemas.microsoft.com/office/drawing/2014/main" id="{C76BA571-FE5C-F5F7-9056-20BD57DA6789}"/>
              </a:ext>
            </a:extLst>
          </p:cNvPr>
          <p:cNvSpPr>
            <a:spLocks noGrp="1"/>
          </p:cNvSpPr>
          <p:nvPr>
            <p:ph type="body" sz="quarter" idx="18"/>
          </p:nvPr>
        </p:nvSpPr>
        <p:spPr>
          <a:xfrm>
            <a:off x="3419856" y="4846546"/>
            <a:ext cx="2514600" cy="338328"/>
          </a:xfrm>
        </p:spPr>
        <p:txBody>
          <a:bodyPr/>
          <a:lstStyle>
            <a:lvl1pPr marL="0" indent="0" algn="ctr">
              <a:lnSpc>
                <a:spcPct val="100000"/>
              </a:lnSpc>
              <a:spcBef>
                <a:spcPts val="0"/>
              </a:spcBef>
              <a:buNone/>
              <a:defRPr sz="1600"/>
            </a:lvl1pPr>
          </a:lstStyle>
          <a:p>
            <a:pPr lvl="0"/>
            <a:r>
              <a:rPr lang="en-US" noProof="0"/>
              <a:t>Click to edit Master text styles</a:t>
            </a:r>
          </a:p>
        </p:txBody>
      </p:sp>
      <p:sp>
        <p:nvSpPr>
          <p:cNvPr id="32" name="Text Placeholder 24">
            <a:extLst>
              <a:ext uri="{FF2B5EF4-FFF2-40B4-BE49-F238E27FC236}">
                <a16:creationId xmlns:a16="http://schemas.microsoft.com/office/drawing/2014/main" id="{D7F9FC21-D881-DB86-4C69-C07821DCF3A7}"/>
              </a:ext>
            </a:extLst>
          </p:cNvPr>
          <p:cNvSpPr>
            <a:spLocks noGrp="1"/>
          </p:cNvSpPr>
          <p:nvPr>
            <p:ph type="body" sz="quarter" idx="19"/>
          </p:nvPr>
        </p:nvSpPr>
        <p:spPr>
          <a:xfrm>
            <a:off x="6263640" y="2193042"/>
            <a:ext cx="2514600"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33" name="Picture Placeholder 22">
            <a:extLst>
              <a:ext uri="{FF2B5EF4-FFF2-40B4-BE49-F238E27FC236}">
                <a16:creationId xmlns:a16="http://schemas.microsoft.com/office/drawing/2014/main" id="{FE2E99DA-5661-F860-9E54-9C42590265FD}"/>
              </a:ext>
            </a:extLst>
          </p:cNvPr>
          <p:cNvSpPr>
            <a:spLocks noGrp="1"/>
          </p:cNvSpPr>
          <p:nvPr>
            <p:ph type="pic" sz="quarter" idx="20"/>
          </p:nvPr>
        </p:nvSpPr>
        <p:spPr>
          <a:xfrm>
            <a:off x="6277356" y="2193042"/>
            <a:ext cx="2487168" cy="2103120"/>
          </a:xfrm>
          <a:ln w="25400">
            <a:solidFill>
              <a:schemeClr val="tx1"/>
            </a:solidFill>
          </a:ln>
        </p:spPr>
        <p:txBody>
          <a:bodyPr anchor="ctr"/>
          <a:lstStyle>
            <a:lvl1pPr marL="0" indent="0" algn="ctr">
              <a:buNone/>
              <a:defRPr sz="1600"/>
            </a:lvl1pPr>
          </a:lstStyle>
          <a:p>
            <a:r>
              <a:rPr lang="en-US" noProof="0"/>
              <a:t>Click icon to add picture</a:t>
            </a:r>
          </a:p>
        </p:txBody>
      </p:sp>
      <p:sp>
        <p:nvSpPr>
          <p:cNvPr id="34" name="Text Placeholder 26">
            <a:extLst>
              <a:ext uri="{FF2B5EF4-FFF2-40B4-BE49-F238E27FC236}">
                <a16:creationId xmlns:a16="http://schemas.microsoft.com/office/drawing/2014/main" id="{99F1332D-1A76-8252-3A4A-73B5BE80BDA8}"/>
              </a:ext>
            </a:extLst>
          </p:cNvPr>
          <p:cNvSpPr>
            <a:spLocks noGrp="1"/>
          </p:cNvSpPr>
          <p:nvPr>
            <p:ph type="body" sz="quarter" idx="21"/>
          </p:nvPr>
        </p:nvSpPr>
        <p:spPr>
          <a:xfrm>
            <a:off x="6263640" y="4846546"/>
            <a:ext cx="2514600" cy="338328"/>
          </a:xfrm>
        </p:spPr>
        <p:txBody>
          <a:bodyPr/>
          <a:lstStyle>
            <a:lvl1pPr marL="0" indent="0" algn="ctr">
              <a:lnSpc>
                <a:spcPct val="100000"/>
              </a:lnSpc>
              <a:spcBef>
                <a:spcPts val="0"/>
              </a:spcBef>
              <a:buNone/>
              <a:defRPr sz="1600"/>
            </a:lvl1pPr>
          </a:lstStyle>
          <a:p>
            <a:pPr lvl="0"/>
            <a:r>
              <a:rPr lang="en-US" noProof="0"/>
              <a:t>Click to edit Master text styles</a:t>
            </a:r>
          </a:p>
        </p:txBody>
      </p:sp>
      <p:sp>
        <p:nvSpPr>
          <p:cNvPr id="35" name="Text Placeholder 24">
            <a:extLst>
              <a:ext uri="{FF2B5EF4-FFF2-40B4-BE49-F238E27FC236}">
                <a16:creationId xmlns:a16="http://schemas.microsoft.com/office/drawing/2014/main" id="{47253530-631C-01D6-E4D5-53EA91819AC5}"/>
              </a:ext>
            </a:extLst>
          </p:cNvPr>
          <p:cNvSpPr>
            <a:spLocks noGrp="1"/>
          </p:cNvSpPr>
          <p:nvPr>
            <p:ph type="body" sz="quarter" idx="22"/>
          </p:nvPr>
        </p:nvSpPr>
        <p:spPr>
          <a:xfrm>
            <a:off x="9107424" y="2169547"/>
            <a:ext cx="2514600"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36" name="Picture Placeholder 22">
            <a:extLst>
              <a:ext uri="{FF2B5EF4-FFF2-40B4-BE49-F238E27FC236}">
                <a16:creationId xmlns:a16="http://schemas.microsoft.com/office/drawing/2014/main" id="{2087F48D-BCD6-2370-DFEB-3DC855770580}"/>
              </a:ext>
            </a:extLst>
          </p:cNvPr>
          <p:cNvSpPr>
            <a:spLocks noGrp="1"/>
          </p:cNvSpPr>
          <p:nvPr>
            <p:ph type="pic" sz="quarter" idx="23"/>
          </p:nvPr>
        </p:nvSpPr>
        <p:spPr>
          <a:xfrm>
            <a:off x="9121140" y="2169547"/>
            <a:ext cx="2487168" cy="2103120"/>
          </a:xfrm>
          <a:ln w="25400">
            <a:solidFill>
              <a:schemeClr val="tx1"/>
            </a:solidFill>
          </a:ln>
        </p:spPr>
        <p:txBody>
          <a:bodyPr anchor="ctr"/>
          <a:lstStyle>
            <a:lvl1pPr marL="0" indent="0" algn="ctr">
              <a:buNone/>
              <a:defRPr sz="1600"/>
            </a:lvl1pPr>
          </a:lstStyle>
          <a:p>
            <a:r>
              <a:rPr lang="en-US" noProof="0"/>
              <a:t>Click icon to add picture</a:t>
            </a:r>
          </a:p>
        </p:txBody>
      </p:sp>
      <p:sp>
        <p:nvSpPr>
          <p:cNvPr id="37" name="Text Placeholder 26">
            <a:extLst>
              <a:ext uri="{FF2B5EF4-FFF2-40B4-BE49-F238E27FC236}">
                <a16:creationId xmlns:a16="http://schemas.microsoft.com/office/drawing/2014/main" id="{2730E53E-4C0B-1C22-8754-2D69B55DF375}"/>
              </a:ext>
            </a:extLst>
          </p:cNvPr>
          <p:cNvSpPr>
            <a:spLocks noGrp="1"/>
          </p:cNvSpPr>
          <p:nvPr>
            <p:ph type="body" sz="quarter" idx="24"/>
          </p:nvPr>
        </p:nvSpPr>
        <p:spPr>
          <a:xfrm>
            <a:off x="9107424" y="4846546"/>
            <a:ext cx="2514600" cy="338328"/>
          </a:xfrm>
        </p:spPr>
        <p:txBody>
          <a:bodyPr/>
          <a:lstStyle>
            <a:lvl1pPr marL="0" indent="0" algn="ctr">
              <a:lnSpc>
                <a:spcPct val="100000"/>
              </a:lnSpc>
              <a:spcBef>
                <a:spcPts val="0"/>
              </a:spcBef>
              <a:buNone/>
              <a:defRPr sz="1600"/>
            </a:lvl1pPr>
          </a:lstStyle>
          <a:p>
            <a:pPr lvl="0"/>
            <a:r>
              <a:rPr lang="en-US" noProof="0"/>
              <a:t>Click to edit Master text styles</a:t>
            </a:r>
          </a:p>
        </p:txBody>
      </p:sp>
      <p:cxnSp>
        <p:nvCxnSpPr>
          <p:cNvPr id="47" name="Straight Connector 46">
            <a:extLst>
              <a:ext uri="{FF2B5EF4-FFF2-40B4-BE49-F238E27FC236}">
                <a16:creationId xmlns:a16="http://schemas.microsoft.com/office/drawing/2014/main" id="{78252B54-8A68-DB21-54FB-342276BCEE38}"/>
              </a:ext>
            </a:extLst>
          </p:cNvPr>
          <p:cNvCxnSpPr>
            <a:cxnSpLocks/>
          </p:cNvCxnSpPr>
          <p:nvPr userDrawn="1"/>
        </p:nvCxnSpPr>
        <p:spPr>
          <a:xfrm>
            <a:off x="0" y="6535885"/>
            <a:ext cx="8382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384EF8F-B039-D242-A81B-F393B674C274}"/>
              </a:ext>
            </a:extLst>
          </p:cNvPr>
          <p:cNvCxnSpPr>
            <a:cxnSpLocks/>
          </p:cNvCxnSpPr>
          <p:nvPr userDrawn="1"/>
        </p:nvCxnSpPr>
        <p:spPr>
          <a:xfrm>
            <a:off x="1205025" y="6535885"/>
            <a:ext cx="41605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A9D6E63-D581-350F-03A0-665A80481391}"/>
              </a:ext>
            </a:extLst>
          </p:cNvPr>
          <p:cNvCxnSpPr>
            <a:cxnSpLocks/>
          </p:cNvCxnSpPr>
          <p:nvPr userDrawn="1"/>
        </p:nvCxnSpPr>
        <p:spPr>
          <a:xfrm>
            <a:off x="6802120" y="6528812"/>
            <a:ext cx="38404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A05D09F-A5CA-2745-537C-05333575CD8F}"/>
              </a:ext>
            </a:extLst>
          </p:cNvPr>
          <p:cNvCxnSpPr>
            <a:cxnSpLocks/>
          </p:cNvCxnSpPr>
          <p:nvPr userDrawn="1"/>
        </p:nvCxnSpPr>
        <p:spPr>
          <a:xfrm>
            <a:off x="11276341" y="6528816"/>
            <a:ext cx="914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C2F2B86B-C1F2-7E0E-C065-E2B156A7F8E4}"/>
              </a:ext>
            </a:extLst>
          </p:cNvPr>
          <p:cNvSpPr>
            <a:spLocks noGrp="1"/>
          </p:cNvSpPr>
          <p:nvPr>
            <p:ph type="sldNum" sz="quarter" idx="12"/>
          </p:nvPr>
        </p:nvSpPr>
        <p:spPr/>
        <p:txBody>
          <a:bodyPr/>
          <a:lstStyle>
            <a:lvl1pPr>
              <a:defRPr>
                <a:solidFill>
                  <a:schemeClr val="bg1"/>
                </a:solidFill>
              </a:defRPr>
            </a:lvl1pPr>
          </a:lstStyle>
          <a:p>
            <a:fld id="{8D0AFDD5-844D-364D-8AEC-50CF4D36D55D}" type="slidenum">
              <a:rPr lang="en-US" noProof="0" smtClean="0"/>
              <a:pPr/>
              <a:t>‹#›</a:t>
            </a:fld>
            <a:endParaRPr lang="en-US" noProof="0"/>
          </a:p>
        </p:txBody>
      </p:sp>
      <p:sp>
        <p:nvSpPr>
          <p:cNvPr id="4" name="Footer Placeholder 3">
            <a:extLst>
              <a:ext uri="{FF2B5EF4-FFF2-40B4-BE49-F238E27FC236}">
                <a16:creationId xmlns:a16="http://schemas.microsoft.com/office/drawing/2014/main" id="{415DA4D1-2752-E7A4-2EB8-33E55361D7BE}"/>
              </a:ext>
            </a:extLst>
          </p:cNvPr>
          <p:cNvSpPr>
            <a:spLocks noGrp="1"/>
          </p:cNvSpPr>
          <p:nvPr>
            <p:ph type="ftr" sz="quarter" idx="11"/>
          </p:nvPr>
        </p:nvSpPr>
        <p:spPr/>
        <p:txBody>
          <a:bodyPr/>
          <a:lstStyle>
            <a:lvl1pPr>
              <a:defRPr>
                <a:solidFill>
                  <a:schemeClr val="bg1"/>
                </a:solidFill>
              </a:defRPr>
            </a:lvl1pPr>
          </a:lstStyle>
          <a:p>
            <a:endParaRPr lang="en-US" noProof="0"/>
          </a:p>
        </p:txBody>
      </p:sp>
      <p:sp>
        <p:nvSpPr>
          <p:cNvPr id="3" name="Date Placeholder 2">
            <a:extLst>
              <a:ext uri="{FF2B5EF4-FFF2-40B4-BE49-F238E27FC236}">
                <a16:creationId xmlns:a16="http://schemas.microsoft.com/office/drawing/2014/main" id="{0BC200B8-5151-AE1E-3DA7-04B965986211}"/>
              </a:ext>
            </a:extLst>
          </p:cNvPr>
          <p:cNvSpPr>
            <a:spLocks noGrp="1"/>
          </p:cNvSpPr>
          <p:nvPr>
            <p:ph type="dt" sz="half" idx="10"/>
          </p:nvPr>
        </p:nvSpPr>
        <p:spPr/>
        <p:txBody>
          <a:bodyPr/>
          <a:lstStyle>
            <a:lvl1pPr>
              <a:defRPr>
                <a:solidFill>
                  <a:schemeClr val="bg1"/>
                </a:solidFill>
              </a:defRPr>
            </a:lvl1pPr>
          </a:lstStyle>
          <a:p>
            <a:r>
              <a:rPr lang="en-US" noProof="0"/>
              <a:t>20XX</a:t>
            </a:r>
          </a:p>
        </p:txBody>
      </p:sp>
    </p:spTree>
    <p:extLst>
      <p:ext uri="{BB962C8B-B14F-4D97-AF65-F5344CB8AC3E}">
        <p14:creationId xmlns:p14="http://schemas.microsoft.com/office/powerpoint/2010/main" val="25312819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eam x8">
    <p:bg>
      <p:bgPr>
        <a:solidFill>
          <a:schemeClr val="accent2"/>
        </a:solidFill>
        <a:effectLst/>
      </p:bgPr>
    </p:bg>
    <p:spTree>
      <p:nvGrpSpPr>
        <p:cNvPr id="1" name=""/>
        <p:cNvGrpSpPr/>
        <p:nvPr/>
      </p:nvGrpSpPr>
      <p:grpSpPr>
        <a:xfrm>
          <a:off x="0" y="0"/>
          <a:ext cx="0" cy="0"/>
          <a:chOff x="0" y="0"/>
          <a:chExt cx="0" cy="0"/>
        </a:xfrm>
      </p:grpSpPr>
      <p:sp>
        <p:nvSpPr>
          <p:cNvPr id="8" name="Google Shape;1149;p53">
            <a:extLst>
              <a:ext uri="{FF2B5EF4-FFF2-40B4-BE49-F238E27FC236}">
                <a16:creationId xmlns:a16="http://schemas.microsoft.com/office/drawing/2014/main" id="{559D8666-7371-3C57-AFFE-49810709BDDB}"/>
              </a:ext>
            </a:extLst>
          </p:cNvPr>
          <p:cNvSpPr/>
          <p:nvPr userDrawn="1"/>
        </p:nvSpPr>
        <p:spPr>
          <a:xfrm>
            <a:off x="663551" y="1967633"/>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2" name="Google Shape;1149;p53">
            <a:extLst>
              <a:ext uri="{FF2B5EF4-FFF2-40B4-BE49-F238E27FC236}">
                <a16:creationId xmlns:a16="http://schemas.microsoft.com/office/drawing/2014/main" id="{434B564B-DE03-74A6-773C-0FD4632658D1}"/>
              </a:ext>
            </a:extLst>
          </p:cNvPr>
          <p:cNvSpPr/>
          <p:nvPr userDrawn="1"/>
        </p:nvSpPr>
        <p:spPr>
          <a:xfrm>
            <a:off x="663550" y="4337851"/>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5" name="Google Shape;1149;p53">
            <a:extLst>
              <a:ext uri="{FF2B5EF4-FFF2-40B4-BE49-F238E27FC236}">
                <a16:creationId xmlns:a16="http://schemas.microsoft.com/office/drawing/2014/main" id="{A98F51D8-7768-BB9C-DEFD-FE6F101B538B}"/>
              </a:ext>
            </a:extLst>
          </p:cNvPr>
          <p:cNvSpPr/>
          <p:nvPr userDrawn="1"/>
        </p:nvSpPr>
        <p:spPr>
          <a:xfrm>
            <a:off x="3509629" y="1967633"/>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7" name="Google Shape;1149;p53">
            <a:extLst>
              <a:ext uri="{FF2B5EF4-FFF2-40B4-BE49-F238E27FC236}">
                <a16:creationId xmlns:a16="http://schemas.microsoft.com/office/drawing/2014/main" id="{824DDB7E-F583-BE45-8440-04134133EF5E}"/>
              </a:ext>
            </a:extLst>
          </p:cNvPr>
          <p:cNvSpPr/>
          <p:nvPr userDrawn="1"/>
        </p:nvSpPr>
        <p:spPr>
          <a:xfrm>
            <a:off x="3509628" y="4337851"/>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9" name="Google Shape;1149;p53">
            <a:extLst>
              <a:ext uri="{FF2B5EF4-FFF2-40B4-BE49-F238E27FC236}">
                <a16:creationId xmlns:a16="http://schemas.microsoft.com/office/drawing/2014/main" id="{3AB34327-1213-C6F7-069A-661286889411}"/>
              </a:ext>
            </a:extLst>
          </p:cNvPr>
          <p:cNvSpPr/>
          <p:nvPr userDrawn="1"/>
        </p:nvSpPr>
        <p:spPr>
          <a:xfrm>
            <a:off x="6355709" y="1965287"/>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1" name="Google Shape;1149;p53">
            <a:extLst>
              <a:ext uri="{FF2B5EF4-FFF2-40B4-BE49-F238E27FC236}">
                <a16:creationId xmlns:a16="http://schemas.microsoft.com/office/drawing/2014/main" id="{B6BF1339-971D-E8EC-9A92-C646A04A9796}"/>
              </a:ext>
            </a:extLst>
          </p:cNvPr>
          <p:cNvSpPr/>
          <p:nvPr userDrawn="1"/>
        </p:nvSpPr>
        <p:spPr>
          <a:xfrm>
            <a:off x="6355708" y="4335505"/>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4" name="Google Shape;1149;p53">
            <a:extLst>
              <a:ext uri="{FF2B5EF4-FFF2-40B4-BE49-F238E27FC236}">
                <a16:creationId xmlns:a16="http://schemas.microsoft.com/office/drawing/2014/main" id="{2C16FE32-0722-CA1D-92A1-77B7780BDE81}"/>
              </a:ext>
            </a:extLst>
          </p:cNvPr>
          <p:cNvSpPr/>
          <p:nvPr userDrawn="1"/>
        </p:nvSpPr>
        <p:spPr>
          <a:xfrm>
            <a:off x="9201787" y="1965287"/>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7" name="Google Shape;1149;p53">
            <a:extLst>
              <a:ext uri="{FF2B5EF4-FFF2-40B4-BE49-F238E27FC236}">
                <a16:creationId xmlns:a16="http://schemas.microsoft.com/office/drawing/2014/main" id="{A3D368EA-D182-9937-D248-E4051379E257}"/>
              </a:ext>
            </a:extLst>
          </p:cNvPr>
          <p:cNvSpPr/>
          <p:nvPr userDrawn="1"/>
        </p:nvSpPr>
        <p:spPr>
          <a:xfrm>
            <a:off x="9201786" y="4335505"/>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ED7FDA4E-49F9-223C-DA55-A79802EE1883}"/>
              </a:ext>
            </a:extLst>
          </p:cNvPr>
          <p:cNvSpPr>
            <a:spLocks noGrp="1"/>
          </p:cNvSpPr>
          <p:nvPr>
            <p:ph type="title"/>
          </p:nvPr>
        </p:nvSpPr>
        <p:spPr/>
        <p:txBody>
          <a:bodyPr/>
          <a:lstStyle>
            <a:lvl1pPr>
              <a:defRPr>
                <a:solidFill>
                  <a:schemeClr val="tx1"/>
                </a:solidFill>
              </a:defRPr>
            </a:lvl1pPr>
          </a:lstStyle>
          <a:p>
            <a:r>
              <a:rPr lang="en-US" noProof="0"/>
              <a:t>Click to edit Master title style</a:t>
            </a:r>
          </a:p>
        </p:txBody>
      </p:sp>
      <p:sp>
        <p:nvSpPr>
          <p:cNvPr id="25" name="Text Placeholder 24">
            <a:extLst>
              <a:ext uri="{FF2B5EF4-FFF2-40B4-BE49-F238E27FC236}">
                <a16:creationId xmlns:a16="http://schemas.microsoft.com/office/drawing/2014/main" id="{2349526F-21BB-B06B-612E-8AAA322B41DD}"/>
              </a:ext>
            </a:extLst>
          </p:cNvPr>
          <p:cNvSpPr>
            <a:spLocks noGrp="1"/>
          </p:cNvSpPr>
          <p:nvPr>
            <p:ph type="body" sz="quarter" idx="14"/>
          </p:nvPr>
        </p:nvSpPr>
        <p:spPr>
          <a:xfrm>
            <a:off x="565816" y="186537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23" name="Picture Placeholder 22">
            <a:extLst>
              <a:ext uri="{FF2B5EF4-FFF2-40B4-BE49-F238E27FC236}">
                <a16:creationId xmlns:a16="http://schemas.microsoft.com/office/drawing/2014/main" id="{99DE91A1-A01A-B800-F6EB-C013020202CF}"/>
              </a:ext>
            </a:extLst>
          </p:cNvPr>
          <p:cNvSpPr>
            <a:spLocks noGrp="1"/>
          </p:cNvSpPr>
          <p:nvPr>
            <p:ph type="pic" sz="quarter" idx="13"/>
          </p:nvPr>
        </p:nvSpPr>
        <p:spPr>
          <a:xfrm>
            <a:off x="579532" y="1874520"/>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28" name="Text Placeholder 26">
            <a:extLst>
              <a:ext uri="{FF2B5EF4-FFF2-40B4-BE49-F238E27FC236}">
                <a16:creationId xmlns:a16="http://schemas.microsoft.com/office/drawing/2014/main" id="{733EF8C8-3849-9C80-1F6E-7038D1134789}"/>
              </a:ext>
            </a:extLst>
          </p:cNvPr>
          <p:cNvSpPr>
            <a:spLocks noGrp="1"/>
          </p:cNvSpPr>
          <p:nvPr>
            <p:ph type="body" sz="quarter" idx="15"/>
          </p:nvPr>
        </p:nvSpPr>
        <p:spPr>
          <a:xfrm>
            <a:off x="580220" y="3584901"/>
            <a:ext cx="2514600" cy="274320"/>
          </a:xfrm>
        </p:spPr>
        <p:txBody>
          <a:bodyPr/>
          <a:lstStyle>
            <a:lvl1pPr marL="0" indent="0" algn="ctr">
              <a:buNone/>
              <a:defRPr sz="1200"/>
            </a:lvl1pPr>
          </a:lstStyle>
          <a:p>
            <a:pPr lvl="0"/>
            <a:r>
              <a:rPr lang="en-US" noProof="0"/>
              <a:t>Click to edit Master text styles</a:t>
            </a:r>
          </a:p>
        </p:txBody>
      </p:sp>
      <p:sp>
        <p:nvSpPr>
          <p:cNvPr id="46" name="Text Placeholder 24">
            <a:extLst>
              <a:ext uri="{FF2B5EF4-FFF2-40B4-BE49-F238E27FC236}">
                <a16:creationId xmlns:a16="http://schemas.microsoft.com/office/drawing/2014/main" id="{F27A4420-EB9D-589B-DE9E-4CFCC6B25A6E}"/>
              </a:ext>
            </a:extLst>
          </p:cNvPr>
          <p:cNvSpPr>
            <a:spLocks noGrp="1"/>
          </p:cNvSpPr>
          <p:nvPr>
            <p:ph type="body" sz="quarter" idx="25"/>
          </p:nvPr>
        </p:nvSpPr>
        <p:spPr>
          <a:xfrm>
            <a:off x="565816" y="424281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57" name="Picture Placeholder 22">
            <a:extLst>
              <a:ext uri="{FF2B5EF4-FFF2-40B4-BE49-F238E27FC236}">
                <a16:creationId xmlns:a16="http://schemas.microsoft.com/office/drawing/2014/main" id="{D76F8DA4-2C9A-48DE-DB4A-045A11601F4C}"/>
              </a:ext>
            </a:extLst>
          </p:cNvPr>
          <p:cNvSpPr>
            <a:spLocks noGrp="1"/>
          </p:cNvSpPr>
          <p:nvPr>
            <p:ph type="pic" sz="quarter" idx="36"/>
          </p:nvPr>
        </p:nvSpPr>
        <p:spPr>
          <a:xfrm>
            <a:off x="579532" y="4242816"/>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47" name="Text Placeholder 26">
            <a:extLst>
              <a:ext uri="{FF2B5EF4-FFF2-40B4-BE49-F238E27FC236}">
                <a16:creationId xmlns:a16="http://schemas.microsoft.com/office/drawing/2014/main" id="{010C7458-97A7-97A1-88E7-1D3194A7EA4C}"/>
              </a:ext>
            </a:extLst>
          </p:cNvPr>
          <p:cNvSpPr>
            <a:spLocks noGrp="1"/>
          </p:cNvSpPr>
          <p:nvPr>
            <p:ph type="body" sz="quarter" idx="26"/>
          </p:nvPr>
        </p:nvSpPr>
        <p:spPr>
          <a:xfrm>
            <a:off x="580220" y="5947269"/>
            <a:ext cx="2514600" cy="274320"/>
          </a:xfrm>
        </p:spPr>
        <p:txBody>
          <a:bodyPr/>
          <a:lstStyle>
            <a:lvl1pPr marL="0" indent="0" algn="ctr">
              <a:buNone/>
              <a:defRPr sz="1200"/>
            </a:lvl1pPr>
          </a:lstStyle>
          <a:p>
            <a:pPr lvl="0"/>
            <a:r>
              <a:rPr lang="en-US" noProof="0"/>
              <a:t>Click to edit Master text styles</a:t>
            </a:r>
          </a:p>
        </p:txBody>
      </p:sp>
      <p:sp>
        <p:nvSpPr>
          <p:cNvPr id="29" name="Text Placeholder 24">
            <a:extLst>
              <a:ext uri="{FF2B5EF4-FFF2-40B4-BE49-F238E27FC236}">
                <a16:creationId xmlns:a16="http://schemas.microsoft.com/office/drawing/2014/main" id="{32F8A8CA-E278-E129-A09C-8C4B7CCA2DE2}"/>
              </a:ext>
            </a:extLst>
          </p:cNvPr>
          <p:cNvSpPr>
            <a:spLocks noGrp="1"/>
          </p:cNvSpPr>
          <p:nvPr>
            <p:ph type="body" sz="quarter" idx="16"/>
          </p:nvPr>
        </p:nvSpPr>
        <p:spPr>
          <a:xfrm>
            <a:off x="3419856" y="186537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30" name="Picture Placeholder 22">
            <a:extLst>
              <a:ext uri="{FF2B5EF4-FFF2-40B4-BE49-F238E27FC236}">
                <a16:creationId xmlns:a16="http://schemas.microsoft.com/office/drawing/2014/main" id="{3CFBF841-C094-5FA8-63F2-F5DA37C0359A}"/>
              </a:ext>
            </a:extLst>
          </p:cNvPr>
          <p:cNvSpPr>
            <a:spLocks noGrp="1"/>
          </p:cNvSpPr>
          <p:nvPr>
            <p:ph type="pic" sz="quarter" idx="17"/>
          </p:nvPr>
        </p:nvSpPr>
        <p:spPr>
          <a:xfrm>
            <a:off x="3433572" y="1874520"/>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31" name="Text Placeholder 26">
            <a:extLst>
              <a:ext uri="{FF2B5EF4-FFF2-40B4-BE49-F238E27FC236}">
                <a16:creationId xmlns:a16="http://schemas.microsoft.com/office/drawing/2014/main" id="{C76BA571-FE5C-F5F7-9056-20BD57DA6789}"/>
              </a:ext>
            </a:extLst>
          </p:cNvPr>
          <p:cNvSpPr>
            <a:spLocks noGrp="1"/>
          </p:cNvSpPr>
          <p:nvPr>
            <p:ph type="body" sz="quarter" idx="18"/>
          </p:nvPr>
        </p:nvSpPr>
        <p:spPr>
          <a:xfrm>
            <a:off x="3419856" y="3584901"/>
            <a:ext cx="2514600" cy="274320"/>
          </a:xfrm>
        </p:spPr>
        <p:txBody>
          <a:bodyPr/>
          <a:lstStyle>
            <a:lvl1pPr marL="0" indent="0" algn="ctr">
              <a:buNone/>
              <a:defRPr sz="1200"/>
            </a:lvl1pPr>
          </a:lstStyle>
          <a:p>
            <a:pPr lvl="0"/>
            <a:r>
              <a:rPr lang="en-US" noProof="0"/>
              <a:t>Click to edit Master text styles</a:t>
            </a:r>
          </a:p>
        </p:txBody>
      </p:sp>
      <p:sp>
        <p:nvSpPr>
          <p:cNvPr id="48" name="Text Placeholder 24">
            <a:extLst>
              <a:ext uri="{FF2B5EF4-FFF2-40B4-BE49-F238E27FC236}">
                <a16:creationId xmlns:a16="http://schemas.microsoft.com/office/drawing/2014/main" id="{27F73601-DBA6-A721-D6BF-321A387810A8}"/>
              </a:ext>
            </a:extLst>
          </p:cNvPr>
          <p:cNvSpPr>
            <a:spLocks noGrp="1"/>
          </p:cNvSpPr>
          <p:nvPr>
            <p:ph type="body" sz="quarter" idx="27"/>
          </p:nvPr>
        </p:nvSpPr>
        <p:spPr>
          <a:xfrm>
            <a:off x="3419856" y="424281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49" name="Picture Placeholder 22">
            <a:extLst>
              <a:ext uri="{FF2B5EF4-FFF2-40B4-BE49-F238E27FC236}">
                <a16:creationId xmlns:a16="http://schemas.microsoft.com/office/drawing/2014/main" id="{060504F7-2F69-FC38-B09C-5DCA35CD85A9}"/>
              </a:ext>
            </a:extLst>
          </p:cNvPr>
          <p:cNvSpPr>
            <a:spLocks noGrp="1"/>
          </p:cNvSpPr>
          <p:nvPr>
            <p:ph type="pic" sz="quarter" idx="28"/>
          </p:nvPr>
        </p:nvSpPr>
        <p:spPr>
          <a:xfrm>
            <a:off x="3433572" y="4242816"/>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50" name="Text Placeholder 26">
            <a:extLst>
              <a:ext uri="{FF2B5EF4-FFF2-40B4-BE49-F238E27FC236}">
                <a16:creationId xmlns:a16="http://schemas.microsoft.com/office/drawing/2014/main" id="{3843A45B-37B6-D773-B219-9EBAD5F19532}"/>
              </a:ext>
            </a:extLst>
          </p:cNvPr>
          <p:cNvSpPr>
            <a:spLocks noGrp="1"/>
          </p:cNvSpPr>
          <p:nvPr>
            <p:ph type="body" sz="quarter" idx="29"/>
          </p:nvPr>
        </p:nvSpPr>
        <p:spPr>
          <a:xfrm>
            <a:off x="3419856" y="5947269"/>
            <a:ext cx="2514600" cy="274320"/>
          </a:xfrm>
        </p:spPr>
        <p:txBody>
          <a:bodyPr/>
          <a:lstStyle>
            <a:lvl1pPr marL="0" indent="0" algn="ctr">
              <a:buNone/>
              <a:defRPr sz="1200"/>
            </a:lvl1pPr>
          </a:lstStyle>
          <a:p>
            <a:pPr lvl="0"/>
            <a:r>
              <a:rPr lang="en-US" noProof="0"/>
              <a:t>Click to edit Master text styles</a:t>
            </a:r>
          </a:p>
        </p:txBody>
      </p:sp>
      <p:sp>
        <p:nvSpPr>
          <p:cNvPr id="32" name="Text Placeholder 24">
            <a:extLst>
              <a:ext uri="{FF2B5EF4-FFF2-40B4-BE49-F238E27FC236}">
                <a16:creationId xmlns:a16="http://schemas.microsoft.com/office/drawing/2014/main" id="{D7F9FC21-D881-DB86-4C69-C07821DCF3A7}"/>
              </a:ext>
            </a:extLst>
          </p:cNvPr>
          <p:cNvSpPr>
            <a:spLocks noGrp="1"/>
          </p:cNvSpPr>
          <p:nvPr>
            <p:ph type="body" sz="quarter" idx="19"/>
          </p:nvPr>
        </p:nvSpPr>
        <p:spPr>
          <a:xfrm>
            <a:off x="6263640" y="186537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33" name="Picture Placeholder 22">
            <a:extLst>
              <a:ext uri="{FF2B5EF4-FFF2-40B4-BE49-F238E27FC236}">
                <a16:creationId xmlns:a16="http://schemas.microsoft.com/office/drawing/2014/main" id="{FE2E99DA-5661-F860-9E54-9C42590265FD}"/>
              </a:ext>
            </a:extLst>
          </p:cNvPr>
          <p:cNvSpPr>
            <a:spLocks noGrp="1"/>
          </p:cNvSpPr>
          <p:nvPr>
            <p:ph type="pic" sz="quarter" idx="20"/>
          </p:nvPr>
        </p:nvSpPr>
        <p:spPr>
          <a:xfrm>
            <a:off x="6277356" y="1874520"/>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34" name="Text Placeholder 26">
            <a:extLst>
              <a:ext uri="{FF2B5EF4-FFF2-40B4-BE49-F238E27FC236}">
                <a16:creationId xmlns:a16="http://schemas.microsoft.com/office/drawing/2014/main" id="{99F1332D-1A76-8252-3A4A-73B5BE80BDA8}"/>
              </a:ext>
            </a:extLst>
          </p:cNvPr>
          <p:cNvSpPr>
            <a:spLocks noGrp="1"/>
          </p:cNvSpPr>
          <p:nvPr>
            <p:ph type="body" sz="quarter" idx="21"/>
          </p:nvPr>
        </p:nvSpPr>
        <p:spPr>
          <a:xfrm>
            <a:off x="6263640" y="3584901"/>
            <a:ext cx="2514600" cy="274320"/>
          </a:xfrm>
        </p:spPr>
        <p:txBody>
          <a:bodyPr/>
          <a:lstStyle>
            <a:lvl1pPr marL="0" indent="0" algn="ctr">
              <a:buNone/>
              <a:defRPr sz="1200"/>
            </a:lvl1pPr>
          </a:lstStyle>
          <a:p>
            <a:pPr lvl="0"/>
            <a:r>
              <a:rPr lang="en-US" noProof="0"/>
              <a:t>Click to edit Master text styles</a:t>
            </a:r>
          </a:p>
        </p:txBody>
      </p:sp>
      <p:sp>
        <p:nvSpPr>
          <p:cNvPr id="51" name="Text Placeholder 24">
            <a:extLst>
              <a:ext uri="{FF2B5EF4-FFF2-40B4-BE49-F238E27FC236}">
                <a16:creationId xmlns:a16="http://schemas.microsoft.com/office/drawing/2014/main" id="{E5E9A104-54F0-5100-0B27-DBD2DF206786}"/>
              </a:ext>
            </a:extLst>
          </p:cNvPr>
          <p:cNvSpPr>
            <a:spLocks noGrp="1"/>
          </p:cNvSpPr>
          <p:nvPr>
            <p:ph type="body" sz="quarter" idx="30"/>
          </p:nvPr>
        </p:nvSpPr>
        <p:spPr>
          <a:xfrm>
            <a:off x="6263640" y="424281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52" name="Picture Placeholder 22">
            <a:extLst>
              <a:ext uri="{FF2B5EF4-FFF2-40B4-BE49-F238E27FC236}">
                <a16:creationId xmlns:a16="http://schemas.microsoft.com/office/drawing/2014/main" id="{23469072-7775-90E2-6C92-C6D03C1DACB0}"/>
              </a:ext>
            </a:extLst>
          </p:cNvPr>
          <p:cNvSpPr>
            <a:spLocks noGrp="1"/>
          </p:cNvSpPr>
          <p:nvPr>
            <p:ph type="pic" sz="quarter" idx="31"/>
          </p:nvPr>
        </p:nvSpPr>
        <p:spPr>
          <a:xfrm>
            <a:off x="6277356" y="4242816"/>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53" name="Text Placeholder 26">
            <a:extLst>
              <a:ext uri="{FF2B5EF4-FFF2-40B4-BE49-F238E27FC236}">
                <a16:creationId xmlns:a16="http://schemas.microsoft.com/office/drawing/2014/main" id="{BF06B9AA-555D-874C-1198-B3ED9EBC7140}"/>
              </a:ext>
            </a:extLst>
          </p:cNvPr>
          <p:cNvSpPr>
            <a:spLocks noGrp="1"/>
          </p:cNvSpPr>
          <p:nvPr>
            <p:ph type="body" sz="quarter" idx="32"/>
          </p:nvPr>
        </p:nvSpPr>
        <p:spPr>
          <a:xfrm>
            <a:off x="6263640" y="5947269"/>
            <a:ext cx="2514600" cy="274320"/>
          </a:xfrm>
        </p:spPr>
        <p:txBody>
          <a:bodyPr/>
          <a:lstStyle>
            <a:lvl1pPr marL="0" indent="0" algn="ctr">
              <a:buNone/>
              <a:defRPr sz="1200"/>
            </a:lvl1pPr>
          </a:lstStyle>
          <a:p>
            <a:pPr lvl="0"/>
            <a:r>
              <a:rPr lang="en-US" noProof="0"/>
              <a:t>Click to edit Master text styles</a:t>
            </a:r>
          </a:p>
        </p:txBody>
      </p:sp>
      <p:sp>
        <p:nvSpPr>
          <p:cNvPr id="35" name="Text Placeholder 24">
            <a:extLst>
              <a:ext uri="{FF2B5EF4-FFF2-40B4-BE49-F238E27FC236}">
                <a16:creationId xmlns:a16="http://schemas.microsoft.com/office/drawing/2014/main" id="{47253530-631C-01D6-E4D5-53EA91819AC5}"/>
              </a:ext>
            </a:extLst>
          </p:cNvPr>
          <p:cNvSpPr>
            <a:spLocks noGrp="1"/>
          </p:cNvSpPr>
          <p:nvPr>
            <p:ph type="body" sz="quarter" idx="22"/>
          </p:nvPr>
        </p:nvSpPr>
        <p:spPr>
          <a:xfrm>
            <a:off x="9107424" y="186537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36" name="Picture Placeholder 22">
            <a:extLst>
              <a:ext uri="{FF2B5EF4-FFF2-40B4-BE49-F238E27FC236}">
                <a16:creationId xmlns:a16="http://schemas.microsoft.com/office/drawing/2014/main" id="{2087F48D-BCD6-2370-DFEB-3DC855770580}"/>
              </a:ext>
            </a:extLst>
          </p:cNvPr>
          <p:cNvSpPr>
            <a:spLocks noGrp="1"/>
          </p:cNvSpPr>
          <p:nvPr>
            <p:ph type="pic" sz="quarter" idx="23"/>
          </p:nvPr>
        </p:nvSpPr>
        <p:spPr>
          <a:xfrm>
            <a:off x="9121140" y="1874520"/>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37" name="Text Placeholder 26">
            <a:extLst>
              <a:ext uri="{FF2B5EF4-FFF2-40B4-BE49-F238E27FC236}">
                <a16:creationId xmlns:a16="http://schemas.microsoft.com/office/drawing/2014/main" id="{2730E53E-4C0B-1C22-8754-2D69B55DF375}"/>
              </a:ext>
            </a:extLst>
          </p:cNvPr>
          <p:cNvSpPr>
            <a:spLocks noGrp="1"/>
          </p:cNvSpPr>
          <p:nvPr>
            <p:ph type="body" sz="quarter" idx="24"/>
          </p:nvPr>
        </p:nvSpPr>
        <p:spPr>
          <a:xfrm>
            <a:off x="9107424" y="3584901"/>
            <a:ext cx="2514600" cy="274320"/>
          </a:xfrm>
        </p:spPr>
        <p:txBody>
          <a:bodyPr/>
          <a:lstStyle>
            <a:lvl1pPr marL="0" indent="0" algn="ctr">
              <a:buNone/>
              <a:defRPr sz="1200"/>
            </a:lvl1pPr>
          </a:lstStyle>
          <a:p>
            <a:pPr lvl="0"/>
            <a:r>
              <a:rPr lang="en-US" noProof="0"/>
              <a:t>Click to edit Master text styles</a:t>
            </a:r>
          </a:p>
        </p:txBody>
      </p:sp>
      <p:sp>
        <p:nvSpPr>
          <p:cNvPr id="54" name="Text Placeholder 24">
            <a:extLst>
              <a:ext uri="{FF2B5EF4-FFF2-40B4-BE49-F238E27FC236}">
                <a16:creationId xmlns:a16="http://schemas.microsoft.com/office/drawing/2014/main" id="{9690986C-4F11-A46D-923C-CCC08AB6CB76}"/>
              </a:ext>
            </a:extLst>
          </p:cNvPr>
          <p:cNvSpPr>
            <a:spLocks noGrp="1"/>
          </p:cNvSpPr>
          <p:nvPr>
            <p:ph type="body" sz="quarter" idx="33"/>
          </p:nvPr>
        </p:nvSpPr>
        <p:spPr>
          <a:xfrm>
            <a:off x="9107424" y="424281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55" name="Picture Placeholder 22">
            <a:extLst>
              <a:ext uri="{FF2B5EF4-FFF2-40B4-BE49-F238E27FC236}">
                <a16:creationId xmlns:a16="http://schemas.microsoft.com/office/drawing/2014/main" id="{A4293B55-9185-9732-2F46-4B62C7F1F21E}"/>
              </a:ext>
            </a:extLst>
          </p:cNvPr>
          <p:cNvSpPr>
            <a:spLocks noGrp="1"/>
          </p:cNvSpPr>
          <p:nvPr>
            <p:ph type="pic" sz="quarter" idx="34"/>
          </p:nvPr>
        </p:nvSpPr>
        <p:spPr>
          <a:xfrm>
            <a:off x="9121140" y="4242816"/>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56" name="Text Placeholder 26">
            <a:extLst>
              <a:ext uri="{FF2B5EF4-FFF2-40B4-BE49-F238E27FC236}">
                <a16:creationId xmlns:a16="http://schemas.microsoft.com/office/drawing/2014/main" id="{B8529D99-B7B2-6411-E928-9FA204E3842A}"/>
              </a:ext>
            </a:extLst>
          </p:cNvPr>
          <p:cNvSpPr>
            <a:spLocks noGrp="1"/>
          </p:cNvSpPr>
          <p:nvPr>
            <p:ph type="body" sz="quarter" idx="35"/>
          </p:nvPr>
        </p:nvSpPr>
        <p:spPr>
          <a:xfrm>
            <a:off x="9107424" y="5947269"/>
            <a:ext cx="2514600" cy="274320"/>
          </a:xfrm>
        </p:spPr>
        <p:txBody>
          <a:bodyPr/>
          <a:lstStyle>
            <a:lvl1pPr marL="0" indent="0" algn="ctr">
              <a:buNone/>
              <a:defRPr sz="1200"/>
            </a:lvl1pPr>
          </a:lstStyle>
          <a:p>
            <a:pPr lvl="0"/>
            <a:r>
              <a:rPr lang="en-US" noProof="0"/>
              <a:t>Click to edit Master text styles</a:t>
            </a:r>
          </a:p>
        </p:txBody>
      </p:sp>
    </p:spTree>
    <p:extLst>
      <p:ext uri="{BB962C8B-B14F-4D97-AF65-F5344CB8AC3E}">
        <p14:creationId xmlns:p14="http://schemas.microsoft.com/office/powerpoint/2010/main" val="2010805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7C9B11F-480D-0640-42A7-C0022B9F2948}"/>
              </a:ext>
            </a:extLst>
          </p:cNvPr>
          <p:cNvSpPr>
            <a:spLocks noGrp="1"/>
          </p:cNvSpPr>
          <p:nvPr>
            <p:ph type="pic" sz="quarter" idx="13"/>
          </p:nvPr>
        </p:nvSpPr>
        <p:spPr>
          <a:xfrm>
            <a:off x="5283197" y="2006597"/>
            <a:ext cx="1625603" cy="1625603"/>
          </a:xfrm>
          <a:custGeom>
            <a:avLst/>
            <a:gdLst>
              <a:gd name="connsiteX0" fmla="*/ 609601 w 1219202"/>
              <a:gd name="connsiteY0" fmla="*/ 0 h 1219202"/>
              <a:gd name="connsiteX1" fmla="*/ 1219202 w 1219202"/>
              <a:gd name="connsiteY1" fmla="*/ 609601 h 1219202"/>
              <a:gd name="connsiteX2" fmla="*/ 609601 w 1219202"/>
              <a:gd name="connsiteY2" fmla="*/ 1219202 h 1219202"/>
              <a:gd name="connsiteX3" fmla="*/ 0 w 1219202"/>
              <a:gd name="connsiteY3" fmla="*/ 609601 h 1219202"/>
              <a:gd name="connsiteX4" fmla="*/ 609601 w 1219202"/>
              <a:gd name="connsiteY4" fmla="*/ 0 h 1219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2" h="1219202">
                <a:moveTo>
                  <a:pt x="609601" y="0"/>
                </a:moveTo>
                <a:cubicBezTo>
                  <a:pt x="946274" y="0"/>
                  <a:pt x="1219202" y="272928"/>
                  <a:pt x="1219202" y="609601"/>
                </a:cubicBezTo>
                <a:cubicBezTo>
                  <a:pt x="1219202" y="946274"/>
                  <a:pt x="946274" y="1219202"/>
                  <a:pt x="609601" y="1219202"/>
                </a:cubicBezTo>
                <a:cubicBezTo>
                  <a:pt x="272928" y="1219202"/>
                  <a:pt x="0" y="946274"/>
                  <a:pt x="0" y="609601"/>
                </a:cubicBezTo>
                <a:cubicBezTo>
                  <a:pt x="0" y="272928"/>
                  <a:pt x="272928" y="0"/>
                  <a:pt x="609601" y="0"/>
                </a:cubicBezTo>
                <a:close/>
              </a:path>
            </a:pathLst>
          </a:custGeom>
        </p:spPr>
        <p:txBody>
          <a:bodyPr wrap="square" anchor="ctr">
            <a:noAutofit/>
          </a:bodyPr>
          <a:lstStyle>
            <a:lvl1pPr marL="0" indent="0" algn="ctr">
              <a:buFontTx/>
              <a:buNone/>
              <a:defRPr sz="2000">
                <a:solidFill>
                  <a:schemeClr val="bg1">
                    <a:lumMod val="85000"/>
                  </a:schemeClr>
                </a:solidFill>
                <a:latin typeface="Roboto Thin" charset="0"/>
                <a:ea typeface="Roboto Thin" charset="0"/>
                <a:cs typeface="Roboto Thin" charset="0"/>
              </a:defRPr>
            </a:lvl1pPr>
          </a:lstStyle>
          <a:p>
            <a:endParaRPr lang="en-US" dirty="0"/>
          </a:p>
        </p:txBody>
      </p:sp>
    </p:spTree>
    <p:extLst>
      <p:ext uri="{BB962C8B-B14F-4D97-AF65-F5344CB8AC3E}">
        <p14:creationId xmlns:p14="http://schemas.microsoft.com/office/powerpoint/2010/main" val="27164114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Lis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9EB71-EE42-930D-4E54-FA0F44BD2D36}"/>
              </a:ext>
            </a:extLst>
          </p:cNvPr>
          <p:cNvSpPr>
            <a:spLocks noGrp="1"/>
          </p:cNvSpPr>
          <p:nvPr>
            <p:ph type="title"/>
          </p:nvPr>
        </p:nvSpPr>
        <p:spPr>
          <a:xfrm>
            <a:off x="731520" y="1947672"/>
            <a:ext cx="3209544" cy="2862072"/>
          </a:xfrm>
        </p:spPr>
        <p:txBody>
          <a:bodyPr anchor="ctr"/>
          <a:lstStyle>
            <a:lvl1pPr algn="l">
              <a:defRPr/>
            </a:lvl1pPr>
          </a:lstStyle>
          <a:p>
            <a:r>
              <a:rPr lang="en-US" noProof="0"/>
              <a:t>Click to edit Master title style</a:t>
            </a:r>
          </a:p>
        </p:txBody>
      </p:sp>
      <p:sp>
        <p:nvSpPr>
          <p:cNvPr id="7" name="Google Shape;1247;p56">
            <a:extLst>
              <a:ext uri="{FF2B5EF4-FFF2-40B4-BE49-F238E27FC236}">
                <a16:creationId xmlns:a16="http://schemas.microsoft.com/office/drawing/2014/main" id="{1A52F175-2E39-E9BE-B4DF-67098DB248AA}"/>
              </a:ext>
            </a:extLst>
          </p:cNvPr>
          <p:cNvSpPr/>
          <p:nvPr userDrawn="1"/>
        </p:nvSpPr>
        <p:spPr>
          <a:xfrm>
            <a:off x="5607119" y="347046"/>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accent2"/>
              </a:solidFill>
              <a:latin typeface="+mj-lt"/>
              <a:ea typeface="Karla"/>
              <a:cs typeface="Karla"/>
              <a:sym typeface="Karla"/>
            </a:endParaRPr>
          </a:p>
        </p:txBody>
      </p:sp>
      <p:sp>
        <p:nvSpPr>
          <p:cNvPr id="9" name="Google Shape;1264;p56">
            <a:extLst>
              <a:ext uri="{FF2B5EF4-FFF2-40B4-BE49-F238E27FC236}">
                <a16:creationId xmlns:a16="http://schemas.microsoft.com/office/drawing/2014/main" id="{CE3B3000-733D-1995-D39A-E659E5A429CC}"/>
              </a:ext>
            </a:extLst>
          </p:cNvPr>
          <p:cNvSpPr/>
          <p:nvPr userDrawn="1"/>
        </p:nvSpPr>
        <p:spPr>
          <a:xfrm>
            <a:off x="5607119" y="1623673"/>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11" name="Google Shape;1278;p56">
            <a:extLst>
              <a:ext uri="{FF2B5EF4-FFF2-40B4-BE49-F238E27FC236}">
                <a16:creationId xmlns:a16="http://schemas.microsoft.com/office/drawing/2014/main" id="{F1BC0AB2-17DA-D97E-3052-DA48D80F7428}"/>
              </a:ext>
            </a:extLst>
          </p:cNvPr>
          <p:cNvSpPr/>
          <p:nvPr userDrawn="1"/>
        </p:nvSpPr>
        <p:spPr>
          <a:xfrm>
            <a:off x="5607119" y="2925956"/>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13" name="Google Shape;1278;p56">
            <a:extLst>
              <a:ext uri="{FF2B5EF4-FFF2-40B4-BE49-F238E27FC236}">
                <a16:creationId xmlns:a16="http://schemas.microsoft.com/office/drawing/2014/main" id="{C860490F-E3DB-3E9F-0AC6-F04949DC59C3}"/>
              </a:ext>
            </a:extLst>
          </p:cNvPr>
          <p:cNvSpPr/>
          <p:nvPr userDrawn="1"/>
        </p:nvSpPr>
        <p:spPr>
          <a:xfrm>
            <a:off x="5607120" y="4223036"/>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15" name="Google Shape;1278;p56">
            <a:extLst>
              <a:ext uri="{FF2B5EF4-FFF2-40B4-BE49-F238E27FC236}">
                <a16:creationId xmlns:a16="http://schemas.microsoft.com/office/drawing/2014/main" id="{522E5778-EA03-EFC4-08AA-ECB1C07ED56E}"/>
              </a:ext>
            </a:extLst>
          </p:cNvPr>
          <p:cNvSpPr/>
          <p:nvPr userDrawn="1"/>
        </p:nvSpPr>
        <p:spPr>
          <a:xfrm>
            <a:off x="5607120" y="5519473"/>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17" name="Google Shape;1268;p56">
            <a:extLst>
              <a:ext uri="{FF2B5EF4-FFF2-40B4-BE49-F238E27FC236}">
                <a16:creationId xmlns:a16="http://schemas.microsoft.com/office/drawing/2014/main" id="{EEA0BE49-92E1-A1A3-40E0-DDAA5511F637}"/>
              </a:ext>
            </a:extLst>
          </p:cNvPr>
          <p:cNvSpPr/>
          <p:nvPr userDrawn="1"/>
        </p:nvSpPr>
        <p:spPr>
          <a:xfrm>
            <a:off x="4348745" y="1637743"/>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9" name="Google Shape;1282;p56">
            <a:extLst>
              <a:ext uri="{FF2B5EF4-FFF2-40B4-BE49-F238E27FC236}">
                <a16:creationId xmlns:a16="http://schemas.microsoft.com/office/drawing/2014/main" id="{DF15F1EC-1D2B-FF49-7785-26BC7083A07C}"/>
              </a:ext>
            </a:extLst>
          </p:cNvPr>
          <p:cNvSpPr/>
          <p:nvPr userDrawn="1"/>
        </p:nvSpPr>
        <p:spPr>
          <a:xfrm>
            <a:off x="4348745" y="2927249"/>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1" name="Google Shape;1282;p56">
            <a:extLst>
              <a:ext uri="{FF2B5EF4-FFF2-40B4-BE49-F238E27FC236}">
                <a16:creationId xmlns:a16="http://schemas.microsoft.com/office/drawing/2014/main" id="{BE3FDD69-3D60-CF6B-97A3-7B2C1AE3100A}"/>
              </a:ext>
            </a:extLst>
          </p:cNvPr>
          <p:cNvSpPr/>
          <p:nvPr userDrawn="1"/>
        </p:nvSpPr>
        <p:spPr>
          <a:xfrm>
            <a:off x="4348745" y="4277006"/>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3" name="Google Shape;1282;p56">
            <a:extLst>
              <a:ext uri="{FF2B5EF4-FFF2-40B4-BE49-F238E27FC236}">
                <a16:creationId xmlns:a16="http://schemas.microsoft.com/office/drawing/2014/main" id="{E3BB1E5B-DA10-B332-D4B8-D551C3053C53}"/>
              </a:ext>
            </a:extLst>
          </p:cNvPr>
          <p:cNvSpPr/>
          <p:nvPr userDrawn="1"/>
        </p:nvSpPr>
        <p:spPr>
          <a:xfrm>
            <a:off x="4348745" y="5568541"/>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5" name="Google Shape;1251;p56">
            <a:extLst>
              <a:ext uri="{FF2B5EF4-FFF2-40B4-BE49-F238E27FC236}">
                <a16:creationId xmlns:a16="http://schemas.microsoft.com/office/drawing/2014/main" id="{8D887B7F-9EBA-E7B8-64CE-5EAB1DF08E19}"/>
              </a:ext>
            </a:extLst>
          </p:cNvPr>
          <p:cNvSpPr/>
          <p:nvPr userDrawn="1"/>
        </p:nvSpPr>
        <p:spPr>
          <a:xfrm>
            <a:off x="4348745" y="361116"/>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7" name="Google Shape;1248;p56">
            <a:extLst>
              <a:ext uri="{FF2B5EF4-FFF2-40B4-BE49-F238E27FC236}">
                <a16:creationId xmlns:a16="http://schemas.microsoft.com/office/drawing/2014/main" id="{5AC86C31-7E67-B4EC-1AE0-291ED77F2214}"/>
              </a:ext>
            </a:extLst>
          </p:cNvPr>
          <p:cNvSpPr/>
          <p:nvPr userDrawn="1"/>
        </p:nvSpPr>
        <p:spPr>
          <a:xfrm>
            <a:off x="5512393" y="241430"/>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29" name="Google Shape;1265;p56">
            <a:extLst>
              <a:ext uri="{FF2B5EF4-FFF2-40B4-BE49-F238E27FC236}">
                <a16:creationId xmlns:a16="http://schemas.microsoft.com/office/drawing/2014/main" id="{A7BF8E2B-5184-B584-D484-7D82C9DA6C41}"/>
              </a:ext>
            </a:extLst>
          </p:cNvPr>
          <p:cNvSpPr/>
          <p:nvPr userDrawn="1"/>
        </p:nvSpPr>
        <p:spPr>
          <a:xfrm>
            <a:off x="5512393" y="1518057"/>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31" name="Google Shape;1279;p56">
            <a:extLst>
              <a:ext uri="{FF2B5EF4-FFF2-40B4-BE49-F238E27FC236}">
                <a16:creationId xmlns:a16="http://schemas.microsoft.com/office/drawing/2014/main" id="{9E808B73-94D7-57E7-3837-3DA718162E5B}"/>
              </a:ext>
            </a:extLst>
          </p:cNvPr>
          <p:cNvSpPr/>
          <p:nvPr userDrawn="1"/>
        </p:nvSpPr>
        <p:spPr>
          <a:xfrm>
            <a:off x="5512393" y="2807563"/>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33" name="Google Shape;1279;p56">
            <a:extLst>
              <a:ext uri="{FF2B5EF4-FFF2-40B4-BE49-F238E27FC236}">
                <a16:creationId xmlns:a16="http://schemas.microsoft.com/office/drawing/2014/main" id="{F340E0DF-98FD-EA55-7B4B-8E58FC5CFCDA}"/>
              </a:ext>
            </a:extLst>
          </p:cNvPr>
          <p:cNvSpPr/>
          <p:nvPr userDrawn="1"/>
        </p:nvSpPr>
        <p:spPr>
          <a:xfrm>
            <a:off x="5512394" y="4117420"/>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35" name="Google Shape;1279;p56">
            <a:extLst>
              <a:ext uri="{FF2B5EF4-FFF2-40B4-BE49-F238E27FC236}">
                <a16:creationId xmlns:a16="http://schemas.microsoft.com/office/drawing/2014/main" id="{1F52D7F5-AD34-C5B1-EEA2-F711AD3A8C3F}"/>
              </a:ext>
            </a:extLst>
          </p:cNvPr>
          <p:cNvSpPr/>
          <p:nvPr userDrawn="1"/>
        </p:nvSpPr>
        <p:spPr>
          <a:xfrm>
            <a:off x="5512394" y="5413857"/>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37" name="Google Shape;1251;p56">
            <a:extLst>
              <a:ext uri="{FF2B5EF4-FFF2-40B4-BE49-F238E27FC236}">
                <a16:creationId xmlns:a16="http://schemas.microsoft.com/office/drawing/2014/main" id="{A4889AFC-C17E-6AF6-25D9-F977ACD04A9D}"/>
              </a:ext>
            </a:extLst>
          </p:cNvPr>
          <p:cNvSpPr/>
          <p:nvPr userDrawn="1"/>
        </p:nvSpPr>
        <p:spPr>
          <a:xfrm>
            <a:off x="4290632" y="303003"/>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39" name="Google Shape;1268;p56">
            <a:extLst>
              <a:ext uri="{FF2B5EF4-FFF2-40B4-BE49-F238E27FC236}">
                <a16:creationId xmlns:a16="http://schemas.microsoft.com/office/drawing/2014/main" id="{5E0F6889-9671-EA56-B88B-DBA6C149062C}"/>
              </a:ext>
            </a:extLst>
          </p:cNvPr>
          <p:cNvSpPr/>
          <p:nvPr userDrawn="1"/>
        </p:nvSpPr>
        <p:spPr>
          <a:xfrm>
            <a:off x="4290632" y="1579630"/>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41" name="Google Shape;1282;p56">
            <a:extLst>
              <a:ext uri="{FF2B5EF4-FFF2-40B4-BE49-F238E27FC236}">
                <a16:creationId xmlns:a16="http://schemas.microsoft.com/office/drawing/2014/main" id="{44CB8F8B-1D14-EA9D-117E-79BB0DB776E9}"/>
              </a:ext>
            </a:extLst>
          </p:cNvPr>
          <p:cNvSpPr/>
          <p:nvPr userDrawn="1"/>
        </p:nvSpPr>
        <p:spPr>
          <a:xfrm>
            <a:off x="4290632" y="2869136"/>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43" name="Google Shape;1282;p56">
            <a:extLst>
              <a:ext uri="{FF2B5EF4-FFF2-40B4-BE49-F238E27FC236}">
                <a16:creationId xmlns:a16="http://schemas.microsoft.com/office/drawing/2014/main" id="{9D8D9DEA-F6DA-EFDC-5DDF-946728969392}"/>
              </a:ext>
            </a:extLst>
          </p:cNvPr>
          <p:cNvSpPr/>
          <p:nvPr userDrawn="1"/>
        </p:nvSpPr>
        <p:spPr>
          <a:xfrm>
            <a:off x="4290632" y="4217824"/>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45" name="Google Shape;1282;p56">
            <a:extLst>
              <a:ext uri="{FF2B5EF4-FFF2-40B4-BE49-F238E27FC236}">
                <a16:creationId xmlns:a16="http://schemas.microsoft.com/office/drawing/2014/main" id="{5B83F600-A2A8-FC3E-235C-F63589027CEC}"/>
              </a:ext>
            </a:extLst>
          </p:cNvPr>
          <p:cNvSpPr/>
          <p:nvPr userDrawn="1"/>
        </p:nvSpPr>
        <p:spPr>
          <a:xfrm>
            <a:off x="4290632" y="5510428"/>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47" name="Picture Placeholder 46">
            <a:extLst>
              <a:ext uri="{FF2B5EF4-FFF2-40B4-BE49-F238E27FC236}">
                <a16:creationId xmlns:a16="http://schemas.microsoft.com/office/drawing/2014/main" id="{3B37AA0A-CC3F-643E-4CA3-94EE9D0B955A}"/>
              </a:ext>
            </a:extLst>
          </p:cNvPr>
          <p:cNvSpPr>
            <a:spLocks noGrp="1"/>
          </p:cNvSpPr>
          <p:nvPr>
            <p:ph type="pic" sz="quarter" idx="10"/>
          </p:nvPr>
        </p:nvSpPr>
        <p:spPr>
          <a:xfrm>
            <a:off x="4455524" y="467895"/>
            <a:ext cx="640080" cy="640080"/>
          </a:xfrm>
        </p:spPr>
        <p:txBody>
          <a:bodyPr anchor="ctr"/>
          <a:lstStyle>
            <a:lvl1pPr marL="0" indent="0" algn="ctr">
              <a:buNone/>
              <a:defRPr sz="900"/>
            </a:lvl1pPr>
          </a:lstStyle>
          <a:p>
            <a:r>
              <a:rPr lang="en-US" noProof="0"/>
              <a:t>Click icon to add picture</a:t>
            </a:r>
          </a:p>
        </p:txBody>
      </p:sp>
      <p:sp>
        <p:nvSpPr>
          <p:cNvPr id="53" name="Text Placeholder 52">
            <a:extLst>
              <a:ext uri="{FF2B5EF4-FFF2-40B4-BE49-F238E27FC236}">
                <a16:creationId xmlns:a16="http://schemas.microsoft.com/office/drawing/2014/main" id="{04148F56-845C-40C8-5EFE-44B32FB55764}"/>
              </a:ext>
            </a:extLst>
          </p:cNvPr>
          <p:cNvSpPr>
            <a:spLocks noGrp="1"/>
          </p:cNvSpPr>
          <p:nvPr>
            <p:ph type="body" sz="quarter" idx="15"/>
          </p:nvPr>
        </p:nvSpPr>
        <p:spPr>
          <a:xfrm>
            <a:off x="5769864" y="457200"/>
            <a:ext cx="3840480" cy="338328"/>
          </a:xfrm>
        </p:spPr>
        <p:txBody>
          <a:bodyPr/>
          <a:lstStyle>
            <a:lvl1pPr marL="0" indent="0">
              <a:buNone/>
              <a:defRPr sz="2000">
                <a:latin typeface="+mj-lt"/>
              </a:defRPr>
            </a:lvl1pPr>
          </a:lstStyle>
          <a:p>
            <a:pPr lvl="0"/>
            <a:r>
              <a:rPr lang="en-US" noProof="0"/>
              <a:t>Click to edit Master text styles</a:t>
            </a:r>
          </a:p>
        </p:txBody>
      </p:sp>
      <p:sp>
        <p:nvSpPr>
          <p:cNvPr id="58" name="Text Placeholder 52">
            <a:extLst>
              <a:ext uri="{FF2B5EF4-FFF2-40B4-BE49-F238E27FC236}">
                <a16:creationId xmlns:a16="http://schemas.microsoft.com/office/drawing/2014/main" id="{6FAEB77B-C9AE-5EC8-3043-2C6C91015EF2}"/>
              </a:ext>
            </a:extLst>
          </p:cNvPr>
          <p:cNvSpPr>
            <a:spLocks noGrp="1"/>
          </p:cNvSpPr>
          <p:nvPr>
            <p:ph type="body" sz="quarter" idx="20"/>
          </p:nvPr>
        </p:nvSpPr>
        <p:spPr>
          <a:xfrm>
            <a:off x="5769864" y="780642"/>
            <a:ext cx="5029200" cy="338328"/>
          </a:xfrm>
        </p:spPr>
        <p:txBody>
          <a:bodyPr/>
          <a:lstStyle>
            <a:lvl1pPr marL="0" indent="0">
              <a:buNone/>
              <a:defRPr sz="1600">
                <a:latin typeface="+mn-lt"/>
              </a:defRPr>
            </a:lvl1pPr>
          </a:lstStyle>
          <a:p>
            <a:pPr lvl="0"/>
            <a:r>
              <a:rPr lang="en-US" noProof="0"/>
              <a:t>Click to edit Master text styles</a:t>
            </a:r>
          </a:p>
        </p:txBody>
      </p:sp>
      <p:sp>
        <p:nvSpPr>
          <p:cNvPr id="48" name="Picture Placeholder 46">
            <a:extLst>
              <a:ext uri="{FF2B5EF4-FFF2-40B4-BE49-F238E27FC236}">
                <a16:creationId xmlns:a16="http://schemas.microsoft.com/office/drawing/2014/main" id="{EA6CA3D6-A486-C220-D150-162068803F01}"/>
              </a:ext>
            </a:extLst>
          </p:cNvPr>
          <p:cNvSpPr>
            <a:spLocks noGrp="1"/>
          </p:cNvSpPr>
          <p:nvPr>
            <p:ph type="pic" sz="quarter" idx="11"/>
          </p:nvPr>
        </p:nvSpPr>
        <p:spPr>
          <a:xfrm>
            <a:off x="4455524" y="1744522"/>
            <a:ext cx="640080" cy="640080"/>
          </a:xfrm>
        </p:spPr>
        <p:txBody>
          <a:bodyPr anchor="ctr"/>
          <a:lstStyle>
            <a:lvl1pPr marL="0" indent="0" algn="ctr">
              <a:buNone/>
              <a:defRPr sz="900"/>
            </a:lvl1pPr>
          </a:lstStyle>
          <a:p>
            <a:r>
              <a:rPr lang="en-US" noProof="0"/>
              <a:t>Click icon to add picture</a:t>
            </a:r>
          </a:p>
        </p:txBody>
      </p:sp>
      <p:sp>
        <p:nvSpPr>
          <p:cNvPr id="54" name="Text Placeholder 52">
            <a:extLst>
              <a:ext uri="{FF2B5EF4-FFF2-40B4-BE49-F238E27FC236}">
                <a16:creationId xmlns:a16="http://schemas.microsoft.com/office/drawing/2014/main" id="{B70CC111-C404-5983-7E1A-758C72DA2151}"/>
              </a:ext>
            </a:extLst>
          </p:cNvPr>
          <p:cNvSpPr>
            <a:spLocks noGrp="1"/>
          </p:cNvSpPr>
          <p:nvPr>
            <p:ph type="body" sz="quarter" idx="16"/>
          </p:nvPr>
        </p:nvSpPr>
        <p:spPr>
          <a:xfrm>
            <a:off x="5769864" y="1746504"/>
            <a:ext cx="3840480" cy="338328"/>
          </a:xfrm>
        </p:spPr>
        <p:txBody>
          <a:bodyPr/>
          <a:lstStyle>
            <a:lvl1pPr marL="0" indent="0">
              <a:buNone/>
              <a:defRPr sz="2000">
                <a:latin typeface="+mj-lt"/>
              </a:defRPr>
            </a:lvl1pPr>
          </a:lstStyle>
          <a:p>
            <a:pPr lvl="0"/>
            <a:r>
              <a:rPr lang="en-US" noProof="0"/>
              <a:t>Click to edit Master text styles</a:t>
            </a:r>
          </a:p>
        </p:txBody>
      </p:sp>
      <p:sp>
        <p:nvSpPr>
          <p:cNvPr id="59" name="Text Placeholder 52">
            <a:extLst>
              <a:ext uri="{FF2B5EF4-FFF2-40B4-BE49-F238E27FC236}">
                <a16:creationId xmlns:a16="http://schemas.microsoft.com/office/drawing/2014/main" id="{0FACAEC0-F5EF-8921-74B5-2C775EC42E63}"/>
              </a:ext>
            </a:extLst>
          </p:cNvPr>
          <p:cNvSpPr>
            <a:spLocks noGrp="1"/>
          </p:cNvSpPr>
          <p:nvPr>
            <p:ph type="body" sz="quarter" idx="21"/>
          </p:nvPr>
        </p:nvSpPr>
        <p:spPr>
          <a:xfrm>
            <a:off x="5769864" y="2069946"/>
            <a:ext cx="5029200" cy="338328"/>
          </a:xfrm>
        </p:spPr>
        <p:txBody>
          <a:bodyPr/>
          <a:lstStyle>
            <a:lvl1pPr marL="0" indent="0">
              <a:buNone/>
              <a:defRPr sz="1600">
                <a:latin typeface="+mn-lt"/>
              </a:defRPr>
            </a:lvl1pPr>
          </a:lstStyle>
          <a:p>
            <a:pPr lvl="0"/>
            <a:r>
              <a:rPr lang="en-US" noProof="0"/>
              <a:t>Click to edit Master text styles</a:t>
            </a:r>
          </a:p>
        </p:txBody>
      </p:sp>
      <p:sp>
        <p:nvSpPr>
          <p:cNvPr id="49" name="Picture Placeholder 46">
            <a:extLst>
              <a:ext uri="{FF2B5EF4-FFF2-40B4-BE49-F238E27FC236}">
                <a16:creationId xmlns:a16="http://schemas.microsoft.com/office/drawing/2014/main" id="{D85BED76-EF8A-3369-FA46-11513F2D2231}"/>
              </a:ext>
            </a:extLst>
          </p:cNvPr>
          <p:cNvSpPr>
            <a:spLocks noGrp="1"/>
          </p:cNvSpPr>
          <p:nvPr>
            <p:ph type="pic" sz="quarter" idx="12"/>
          </p:nvPr>
        </p:nvSpPr>
        <p:spPr>
          <a:xfrm>
            <a:off x="4455524" y="3034028"/>
            <a:ext cx="640080" cy="640080"/>
          </a:xfrm>
        </p:spPr>
        <p:txBody>
          <a:bodyPr anchor="ctr"/>
          <a:lstStyle>
            <a:lvl1pPr marL="0" indent="0" algn="ctr">
              <a:buNone/>
              <a:defRPr sz="900"/>
            </a:lvl1pPr>
          </a:lstStyle>
          <a:p>
            <a:r>
              <a:rPr lang="en-US" noProof="0"/>
              <a:t>Click icon to add picture</a:t>
            </a:r>
          </a:p>
        </p:txBody>
      </p:sp>
      <p:sp>
        <p:nvSpPr>
          <p:cNvPr id="55" name="Text Placeholder 52">
            <a:extLst>
              <a:ext uri="{FF2B5EF4-FFF2-40B4-BE49-F238E27FC236}">
                <a16:creationId xmlns:a16="http://schemas.microsoft.com/office/drawing/2014/main" id="{3A752FC9-DE9C-9701-E24E-6F1AC075B16E}"/>
              </a:ext>
            </a:extLst>
          </p:cNvPr>
          <p:cNvSpPr>
            <a:spLocks noGrp="1"/>
          </p:cNvSpPr>
          <p:nvPr>
            <p:ph type="body" sz="quarter" idx="17"/>
          </p:nvPr>
        </p:nvSpPr>
        <p:spPr>
          <a:xfrm>
            <a:off x="5769864" y="3035808"/>
            <a:ext cx="3840480" cy="338328"/>
          </a:xfrm>
        </p:spPr>
        <p:txBody>
          <a:bodyPr/>
          <a:lstStyle>
            <a:lvl1pPr marL="0" indent="0">
              <a:buNone/>
              <a:defRPr sz="2000">
                <a:latin typeface="+mj-lt"/>
              </a:defRPr>
            </a:lvl1pPr>
          </a:lstStyle>
          <a:p>
            <a:pPr lvl="0"/>
            <a:r>
              <a:rPr lang="en-US" noProof="0"/>
              <a:t>Click to edit Master text styles</a:t>
            </a:r>
          </a:p>
        </p:txBody>
      </p:sp>
      <p:sp>
        <p:nvSpPr>
          <p:cNvPr id="60" name="Text Placeholder 52">
            <a:extLst>
              <a:ext uri="{FF2B5EF4-FFF2-40B4-BE49-F238E27FC236}">
                <a16:creationId xmlns:a16="http://schemas.microsoft.com/office/drawing/2014/main" id="{5CA64FAC-BAC1-519A-1252-ED8A726B6313}"/>
              </a:ext>
            </a:extLst>
          </p:cNvPr>
          <p:cNvSpPr>
            <a:spLocks noGrp="1"/>
          </p:cNvSpPr>
          <p:nvPr>
            <p:ph type="body" sz="quarter" idx="22"/>
          </p:nvPr>
        </p:nvSpPr>
        <p:spPr>
          <a:xfrm>
            <a:off x="5769864" y="3359250"/>
            <a:ext cx="5029200" cy="338328"/>
          </a:xfrm>
        </p:spPr>
        <p:txBody>
          <a:bodyPr/>
          <a:lstStyle>
            <a:lvl1pPr marL="0" indent="0">
              <a:buNone/>
              <a:defRPr sz="1600">
                <a:latin typeface="+mn-lt"/>
              </a:defRPr>
            </a:lvl1pPr>
          </a:lstStyle>
          <a:p>
            <a:pPr lvl="0"/>
            <a:r>
              <a:rPr lang="en-US" noProof="0"/>
              <a:t>Click to edit Master text styles</a:t>
            </a:r>
          </a:p>
        </p:txBody>
      </p:sp>
      <p:sp>
        <p:nvSpPr>
          <p:cNvPr id="50" name="Picture Placeholder 46">
            <a:extLst>
              <a:ext uri="{FF2B5EF4-FFF2-40B4-BE49-F238E27FC236}">
                <a16:creationId xmlns:a16="http://schemas.microsoft.com/office/drawing/2014/main" id="{5FF1804E-BBAF-5060-07A3-705BCCF0D7C5}"/>
              </a:ext>
            </a:extLst>
          </p:cNvPr>
          <p:cNvSpPr>
            <a:spLocks noGrp="1"/>
          </p:cNvSpPr>
          <p:nvPr>
            <p:ph type="pic" sz="quarter" idx="13"/>
          </p:nvPr>
        </p:nvSpPr>
        <p:spPr>
          <a:xfrm>
            <a:off x="4455524" y="4382716"/>
            <a:ext cx="640080" cy="640080"/>
          </a:xfrm>
        </p:spPr>
        <p:txBody>
          <a:bodyPr anchor="ctr"/>
          <a:lstStyle>
            <a:lvl1pPr marL="0" indent="0" algn="ctr">
              <a:buNone/>
              <a:defRPr sz="900"/>
            </a:lvl1pPr>
          </a:lstStyle>
          <a:p>
            <a:r>
              <a:rPr lang="en-US" noProof="0"/>
              <a:t>Click icon to add picture</a:t>
            </a:r>
          </a:p>
        </p:txBody>
      </p:sp>
      <p:sp>
        <p:nvSpPr>
          <p:cNvPr id="56" name="Text Placeholder 52">
            <a:extLst>
              <a:ext uri="{FF2B5EF4-FFF2-40B4-BE49-F238E27FC236}">
                <a16:creationId xmlns:a16="http://schemas.microsoft.com/office/drawing/2014/main" id="{D03AC44E-421F-94EE-DC26-D4F6FB1D5444}"/>
              </a:ext>
            </a:extLst>
          </p:cNvPr>
          <p:cNvSpPr>
            <a:spLocks noGrp="1"/>
          </p:cNvSpPr>
          <p:nvPr>
            <p:ph type="body" sz="quarter" idx="18"/>
          </p:nvPr>
        </p:nvSpPr>
        <p:spPr>
          <a:xfrm>
            <a:off x="5769864" y="4325112"/>
            <a:ext cx="3840480" cy="338328"/>
          </a:xfrm>
        </p:spPr>
        <p:txBody>
          <a:bodyPr/>
          <a:lstStyle>
            <a:lvl1pPr marL="0" indent="0">
              <a:buNone/>
              <a:defRPr sz="2000">
                <a:latin typeface="+mj-lt"/>
              </a:defRPr>
            </a:lvl1pPr>
          </a:lstStyle>
          <a:p>
            <a:pPr lvl="0"/>
            <a:r>
              <a:rPr lang="en-US" noProof="0"/>
              <a:t>Click to edit Master text styles</a:t>
            </a:r>
          </a:p>
        </p:txBody>
      </p:sp>
      <p:sp>
        <p:nvSpPr>
          <p:cNvPr id="61" name="Text Placeholder 52">
            <a:extLst>
              <a:ext uri="{FF2B5EF4-FFF2-40B4-BE49-F238E27FC236}">
                <a16:creationId xmlns:a16="http://schemas.microsoft.com/office/drawing/2014/main" id="{4806989D-2A9A-5590-1EF7-9BF0E1F4C43D}"/>
              </a:ext>
            </a:extLst>
          </p:cNvPr>
          <p:cNvSpPr>
            <a:spLocks noGrp="1"/>
          </p:cNvSpPr>
          <p:nvPr>
            <p:ph type="body" sz="quarter" idx="23"/>
          </p:nvPr>
        </p:nvSpPr>
        <p:spPr>
          <a:xfrm>
            <a:off x="5769864" y="4648554"/>
            <a:ext cx="5029200" cy="338328"/>
          </a:xfrm>
        </p:spPr>
        <p:txBody>
          <a:bodyPr/>
          <a:lstStyle>
            <a:lvl1pPr marL="0" indent="0">
              <a:buNone/>
              <a:defRPr sz="1600">
                <a:latin typeface="+mn-lt"/>
              </a:defRPr>
            </a:lvl1pPr>
          </a:lstStyle>
          <a:p>
            <a:pPr lvl="0"/>
            <a:r>
              <a:rPr lang="en-US" noProof="0"/>
              <a:t>Click to edit Master text styles</a:t>
            </a:r>
          </a:p>
        </p:txBody>
      </p:sp>
      <p:sp>
        <p:nvSpPr>
          <p:cNvPr id="51" name="Picture Placeholder 46">
            <a:extLst>
              <a:ext uri="{FF2B5EF4-FFF2-40B4-BE49-F238E27FC236}">
                <a16:creationId xmlns:a16="http://schemas.microsoft.com/office/drawing/2014/main" id="{C28AAD1A-4269-0A5C-7418-7DFC69060C90}"/>
              </a:ext>
            </a:extLst>
          </p:cNvPr>
          <p:cNvSpPr>
            <a:spLocks noGrp="1"/>
          </p:cNvSpPr>
          <p:nvPr>
            <p:ph type="pic" sz="quarter" idx="14"/>
          </p:nvPr>
        </p:nvSpPr>
        <p:spPr>
          <a:xfrm>
            <a:off x="4455524" y="5675320"/>
            <a:ext cx="640080" cy="640080"/>
          </a:xfrm>
        </p:spPr>
        <p:txBody>
          <a:bodyPr anchor="ctr"/>
          <a:lstStyle>
            <a:lvl1pPr marL="0" indent="0" algn="ctr">
              <a:buNone/>
              <a:defRPr sz="900"/>
            </a:lvl1pPr>
          </a:lstStyle>
          <a:p>
            <a:r>
              <a:rPr lang="en-US" noProof="0"/>
              <a:t>Click icon to add picture</a:t>
            </a:r>
          </a:p>
        </p:txBody>
      </p:sp>
      <p:sp>
        <p:nvSpPr>
          <p:cNvPr id="57" name="Text Placeholder 52">
            <a:extLst>
              <a:ext uri="{FF2B5EF4-FFF2-40B4-BE49-F238E27FC236}">
                <a16:creationId xmlns:a16="http://schemas.microsoft.com/office/drawing/2014/main" id="{650C0EB3-5783-DC1F-09A3-02DFAA316429}"/>
              </a:ext>
            </a:extLst>
          </p:cNvPr>
          <p:cNvSpPr>
            <a:spLocks noGrp="1"/>
          </p:cNvSpPr>
          <p:nvPr>
            <p:ph type="body" sz="quarter" idx="19"/>
          </p:nvPr>
        </p:nvSpPr>
        <p:spPr>
          <a:xfrm>
            <a:off x="5769864" y="5614416"/>
            <a:ext cx="3840480" cy="338328"/>
          </a:xfrm>
        </p:spPr>
        <p:txBody>
          <a:bodyPr/>
          <a:lstStyle>
            <a:lvl1pPr marL="0" indent="0">
              <a:buNone/>
              <a:defRPr sz="2000">
                <a:latin typeface="+mj-lt"/>
              </a:defRPr>
            </a:lvl1pPr>
          </a:lstStyle>
          <a:p>
            <a:pPr lvl="0"/>
            <a:r>
              <a:rPr lang="en-US" noProof="0"/>
              <a:t>Click to edit Master text styles</a:t>
            </a:r>
          </a:p>
        </p:txBody>
      </p:sp>
      <p:sp>
        <p:nvSpPr>
          <p:cNvPr id="62" name="Text Placeholder 52">
            <a:extLst>
              <a:ext uri="{FF2B5EF4-FFF2-40B4-BE49-F238E27FC236}">
                <a16:creationId xmlns:a16="http://schemas.microsoft.com/office/drawing/2014/main" id="{94850C9F-BD14-9481-E7F6-526639251EB9}"/>
              </a:ext>
            </a:extLst>
          </p:cNvPr>
          <p:cNvSpPr>
            <a:spLocks noGrp="1"/>
          </p:cNvSpPr>
          <p:nvPr>
            <p:ph type="body" sz="quarter" idx="24"/>
          </p:nvPr>
        </p:nvSpPr>
        <p:spPr>
          <a:xfrm>
            <a:off x="5769864" y="5937858"/>
            <a:ext cx="5029200" cy="338328"/>
          </a:xfrm>
        </p:spPr>
        <p:txBody>
          <a:bodyPr/>
          <a:lstStyle>
            <a:lvl1pPr marL="0" indent="0">
              <a:buNone/>
              <a:defRPr sz="1600">
                <a:latin typeface="+mn-lt"/>
              </a:defRPr>
            </a:lvl1pPr>
          </a:lstStyle>
          <a:p>
            <a:pPr lvl="0"/>
            <a:r>
              <a:rPr lang="en-US" noProof="0"/>
              <a:t>Click to edit Master text styles</a:t>
            </a:r>
          </a:p>
        </p:txBody>
      </p:sp>
    </p:spTree>
    <p:extLst>
      <p:ext uri="{BB962C8B-B14F-4D97-AF65-F5344CB8AC3E}">
        <p14:creationId xmlns:p14="http://schemas.microsoft.com/office/powerpoint/2010/main" val="12270369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meline">
    <p:bg>
      <p:bgPr>
        <a:solidFill>
          <a:schemeClr val="accent3"/>
        </a:solidFill>
        <a:effectLst/>
      </p:bgPr>
    </p:bg>
    <p:spTree>
      <p:nvGrpSpPr>
        <p:cNvPr id="1" name=""/>
        <p:cNvGrpSpPr/>
        <p:nvPr/>
      </p:nvGrpSpPr>
      <p:grpSpPr>
        <a:xfrm>
          <a:off x="0" y="0"/>
          <a:ext cx="0" cy="0"/>
          <a:chOff x="0" y="0"/>
          <a:chExt cx="0" cy="0"/>
        </a:xfrm>
      </p:grpSpPr>
      <p:sp>
        <p:nvSpPr>
          <p:cNvPr id="8" name="Google Shape;1251;p56">
            <a:extLst>
              <a:ext uri="{FF2B5EF4-FFF2-40B4-BE49-F238E27FC236}">
                <a16:creationId xmlns:a16="http://schemas.microsoft.com/office/drawing/2014/main" id="{5240ABBF-9F6E-51C2-3600-798F3A8C4868}"/>
              </a:ext>
            </a:extLst>
          </p:cNvPr>
          <p:cNvSpPr/>
          <p:nvPr userDrawn="1"/>
        </p:nvSpPr>
        <p:spPr>
          <a:xfrm>
            <a:off x="547230" y="1944086"/>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0" name="Google Shape;1251;p56">
            <a:extLst>
              <a:ext uri="{FF2B5EF4-FFF2-40B4-BE49-F238E27FC236}">
                <a16:creationId xmlns:a16="http://schemas.microsoft.com/office/drawing/2014/main" id="{724FD7F3-2232-7463-6613-3EF2344BD063}"/>
              </a:ext>
            </a:extLst>
          </p:cNvPr>
          <p:cNvSpPr/>
          <p:nvPr userDrawn="1"/>
        </p:nvSpPr>
        <p:spPr>
          <a:xfrm>
            <a:off x="4922989" y="1946963"/>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2" name="Google Shape;1251;p56">
            <a:extLst>
              <a:ext uri="{FF2B5EF4-FFF2-40B4-BE49-F238E27FC236}">
                <a16:creationId xmlns:a16="http://schemas.microsoft.com/office/drawing/2014/main" id="{234E24BE-6EC9-C62B-1B5F-EBE5C279EF38}"/>
              </a:ext>
            </a:extLst>
          </p:cNvPr>
          <p:cNvSpPr/>
          <p:nvPr userDrawn="1"/>
        </p:nvSpPr>
        <p:spPr>
          <a:xfrm>
            <a:off x="9225456" y="1924776"/>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4" name="Google Shape;1251;p56">
            <a:extLst>
              <a:ext uri="{FF2B5EF4-FFF2-40B4-BE49-F238E27FC236}">
                <a16:creationId xmlns:a16="http://schemas.microsoft.com/office/drawing/2014/main" id="{F4987345-5BC3-6B09-35D1-118625B93B26}"/>
              </a:ext>
            </a:extLst>
          </p:cNvPr>
          <p:cNvSpPr/>
          <p:nvPr userDrawn="1"/>
        </p:nvSpPr>
        <p:spPr>
          <a:xfrm>
            <a:off x="2798649" y="3902220"/>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6" name="Google Shape;1251;p56">
            <a:extLst>
              <a:ext uri="{FF2B5EF4-FFF2-40B4-BE49-F238E27FC236}">
                <a16:creationId xmlns:a16="http://schemas.microsoft.com/office/drawing/2014/main" id="{D24F97D8-E25C-583D-72FF-A9AD2A77A71F}"/>
              </a:ext>
            </a:extLst>
          </p:cNvPr>
          <p:cNvSpPr/>
          <p:nvPr userDrawn="1"/>
        </p:nvSpPr>
        <p:spPr>
          <a:xfrm>
            <a:off x="7156227" y="3880033"/>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36" name="Text Placeholder 35">
            <a:extLst>
              <a:ext uri="{FF2B5EF4-FFF2-40B4-BE49-F238E27FC236}">
                <a16:creationId xmlns:a16="http://schemas.microsoft.com/office/drawing/2014/main" id="{C96B6B23-01AB-14E3-6F7D-14E56C8F7FB4}"/>
              </a:ext>
            </a:extLst>
          </p:cNvPr>
          <p:cNvSpPr>
            <a:spLocks noGrp="1"/>
          </p:cNvSpPr>
          <p:nvPr>
            <p:ph type="body" sz="quarter" idx="13"/>
          </p:nvPr>
        </p:nvSpPr>
        <p:spPr>
          <a:xfrm>
            <a:off x="458788" y="1836534"/>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40" name="Text Placeholder 35">
            <a:extLst>
              <a:ext uri="{FF2B5EF4-FFF2-40B4-BE49-F238E27FC236}">
                <a16:creationId xmlns:a16="http://schemas.microsoft.com/office/drawing/2014/main" id="{B5D9C006-6816-1398-2752-53296B2275E9}"/>
              </a:ext>
            </a:extLst>
          </p:cNvPr>
          <p:cNvSpPr>
            <a:spLocks noGrp="1"/>
          </p:cNvSpPr>
          <p:nvPr>
            <p:ph type="body" sz="quarter" idx="15"/>
          </p:nvPr>
        </p:nvSpPr>
        <p:spPr>
          <a:xfrm>
            <a:off x="4844975" y="1836534"/>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43" name="Text Placeholder 35">
            <a:extLst>
              <a:ext uri="{FF2B5EF4-FFF2-40B4-BE49-F238E27FC236}">
                <a16:creationId xmlns:a16="http://schemas.microsoft.com/office/drawing/2014/main" id="{5C67F012-5EC1-3C44-2545-C90EFB6C7AA3}"/>
              </a:ext>
            </a:extLst>
          </p:cNvPr>
          <p:cNvSpPr>
            <a:spLocks noGrp="1"/>
          </p:cNvSpPr>
          <p:nvPr>
            <p:ph type="body" sz="quarter" idx="17"/>
          </p:nvPr>
        </p:nvSpPr>
        <p:spPr>
          <a:xfrm>
            <a:off x="9137214" y="1836534"/>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39" name="Text Placeholder 35">
            <a:extLst>
              <a:ext uri="{FF2B5EF4-FFF2-40B4-BE49-F238E27FC236}">
                <a16:creationId xmlns:a16="http://schemas.microsoft.com/office/drawing/2014/main" id="{84C1F7B9-544F-1D65-F30E-22B977B0EA42}"/>
              </a:ext>
            </a:extLst>
          </p:cNvPr>
          <p:cNvSpPr>
            <a:spLocks noGrp="1"/>
          </p:cNvSpPr>
          <p:nvPr>
            <p:ph type="body" sz="quarter" idx="14"/>
          </p:nvPr>
        </p:nvSpPr>
        <p:spPr>
          <a:xfrm>
            <a:off x="2710407" y="3813978"/>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41" name="Text Placeholder 35">
            <a:extLst>
              <a:ext uri="{FF2B5EF4-FFF2-40B4-BE49-F238E27FC236}">
                <a16:creationId xmlns:a16="http://schemas.microsoft.com/office/drawing/2014/main" id="{F0785379-F700-62B9-BF17-703A87E29891}"/>
              </a:ext>
            </a:extLst>
          </p:cNvPr>
          <p:cNvSpPr>
            <a:spLocks noGrp="1"/>
          </p:cNvSpPr>
          <p:nvPr>
            <p:ph type="body" sz="quarter" idx="16"/>
          </p:nvPr>
        </p:nvSpPr>
        <p:spPr>
          <a:xfrm>
            <a:off x="7067985" y="3813978"/>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Tree>
    <p:extLst>
      <p:ext uri="{BB962C8B-B14F-4D97-AF65-F5344CB8AC3E}">
        <p14:creationId xmlns:p14="http://schemas.microsoft.com/office/powerpoint/2010/main" val="1115521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5"/>
        </a:solidFill>
        <a:effectLst/>
      </p:bgPr>
    </p:bg>
    <p:spTree>
      <p:nvGrpSpPr>
        <p:cNvPr id="1" name=""/>
        <p:cNvGrpSpPr/>
        <p:nvPr/>
      </p:nvGrpSpPr>
      <p:grpSpPr>
        <a:xfrm>
          <a:off x="0" y="0"/>
          <a:ext cx="0" cy="0"/>
          <a:chOff x="0" y="0"/>
          <a:chExt cx="0" cy="0"/>
        </a:xfrm>
      </p:grpSpPr>
      <p:sp>
        <p:nvSpPr>
          <p:cNvPr id="11" name="Google Shape;634;p42">
            <a:extLst>
              <a:ext uri="{FF2B5EF4-FFF2-40B4-BE49-F238E27FC236}">
                <a16:creationId xmlns:a16="http://schemas.microsoft.com/office/drawing/2014/main" id="{8B24251C-09A2-7EC7-D81E-7B4EC1A6C8FB}"/>
              </a:ext>
            </a:extLst>
          </p:cNvPr>
          <p:cNvSpPr/>
          <p:nvPr userDrawn="1"/>
        </p:nvSpPr>
        <p:spPr>
          <a:xfrm>
            <a:off x="1043969" y="2096168"/>
            <a:ext cx="10271731" cy="1505316"/>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3" name="Google Shape;634;p42">
            <a:extLst>
              <a:ext uri="{FF2B5EF4-FFF2-40B4-BE49-F238E27FC236}">
                <a16:creationId xmlns:a16="http://schemas.microsoft.com/office/drawing/2014/main" id="{7095FC12-1305-9C50-D9A9-1BA4392374E6}"/>
              </a:ext>
            </a:extLst>
          </p:cNvPr>
          <p:cNvSpPr/>
          <p:nvPr userDrawn="1"/>
        </p:nvSpPr>
        <p:spPr>
          <a:xfrm>
            <a:off x="1043969" y="4160972"/>
            <a:ext cx="10271731" cy="1505316"/>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3" name="Title 22">
            <a:extLst>
              <a:ext uri="{FF2B5EF4-FFF2-40B4-BE49-F238E27FC236}">
                <a16:creationId xmlns:a16="http://schemas.microsoft.com/office/drawing/2014/main" id="{AA325A5B-8E43-DA35-85DE-66DB81C5F5AD}"/>
              </a:ext>
            </a:extLst>
          </p:cNvPr>
          <p:cNvSpPr>
            <a:spLocks noGrp="1"/>
          </p:cNvSpPr>
          <p:nvPr>
            <p:ph type="title"/>
          </p:nvPr>
        </p:nvSpPr>
        <p:spPr/>
        <p:txBody>
          <a:bodyPr/>
          <a:lstStyle/>
          <a:p>
            <a:r>
              <a:rPr lang="en-US" noProof="0"/>
              <a:t>Click to edit Master title style</a:t>
            </a:r>
          </a:p>
        </p:txBody>
      </p:sp>
      <p:sp>
        <p:nvSpPr>
          <p:cNvPr id="21" name="Text Placeholder 2">
            <a:extLst>
              <a:ext uri="{FF2B5EF4-FFF2-40B4-BE49-F238E27FC236}">
                <a16:creationId xmlns:a16="http://schemas.microsoft.com/office/drawing/2014/main" id="{BCA26A7E-435E-AFBA-FECA-047481A83CB8}"/>
              </a:ext>
            </a:extLst>
          </p:cNvPr>
          <p:cNvSpPr>
            <a:spLocks noGrp="1"/>
          </p:cNvSpPr>
          <p:nvPr>
            <p:ph type="body" idx="1"/>
          </p:nvPr>
        </p:nvSpPr>
        <p:spPr>
          <a:xfrm>
            <a:off x="892795" y="1920319"/>
            <a:ext cx="10268712" cy="1505315"/>
          </a:xfrm>
          <a:solidFill>
            <a:schemeClr val="accent5"/>
          </a:solidFill>
          <a:ln w="25400">
            <a:solidFill>
              <a:schemeClr val="dk1"/>
            </a:solidFill>
          </a:ln>
        </p:spPr>
        <p:txBody>
          <a:bodyPr lIns="896112" rIns="6492240" anchor="ctr"/>
          <a:lstStyle>
            <a:lvl1pPr marL="0" indent="0">
              <a:lnSpc>
                <a:spcPct val="120000"/>
              </a:lnSpc>
              <a:spcBef>
                <a:spcPts val="0"/>
              </a:spcBef>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a:extLst>
              <a:ext uri="{FF2B5EF4-FFF2-40B4-BE49-F238E27FC236}">
                <a16:creationId xmlns:a16="http://schemas.microsoft.com/office/drawing/2014/main" id="{4A82CD3C-84E1-013B-FEDD-5B4008CD2B33}"/>
              </a:ext>
            </a:extLst>
          </p:cNvPr>
          <p:cNvSpPr>
            <a:spLocks noGrp="1"/>
          </p:cNvSpPr>
          <p:nvPr>
            <p:ph sz="half" idx="2"/>
          </p:nvPr>
        </p:nvSpPr>
        <p:spPr>
          <a:xfrm>
            <a:off x="4645152" y="2007884"/>
            <a:ext cx="6408671" cy="1330189"/>
          </a:xfrm>
        </p:spPr>
        <p:txBody>
          <a:bodyPr anchor="ctr"/>
          <a:lstStyle>
            <a:lvl1pPr marL="0" indent="-137160">
              <a:lnSpc>
                <a:spcPct val="100000"/>
              </a:lnSpc>
              <a:spcBef>
                <a:spcPts val="0"/>
              </a:spcBef>
              <a:buSzPct val="50000"/>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2" name="Text Placeholder 4">
            <a:extLst>
              <a:ext uri="{FF2B5EF4-FFF2-40B4-BE49-F238E27FC236}">
                <a16:creationId xmlns:a16="http://schemas.microsoft.com/office/drawing/2014/main" id="{42E5F6B0-4BF8-B61C-19DC-44EADF2C6A3E}"/>
              </a:ext>
            </a:extLst>
          </p:cNvPr>
          <p:cNvSpPr>
            <a:spLocks noGrp="1"/>
          </p:cNvSpPr>
          <p:nvPr>
            <p:ph type="body" sz="quarter" idx="3"/>
          </p:nvPr>
        </p:nvSpPr>
        <p:spPr>
          <a:xfrm>
            <a:off x="892795" y="4005858"/>
            <a:ext cx="10268712" cy="1505315"/>
          </a:xfrm>
          <a:solidFill>
            <a:schemeClr val="accent5"/>
          </a:solidFill>
          <a:ln w="25400">
            <a:solidFill>
              <a:schemeClr val="dk1"/>
            </a:solidFill>
          </a:ln>
        </p:spPr>
        <p:txBody>
          <a:bodyPr lIns="896112" rIns="6492240" anchor="ctr"/>
          <a:lstStyle>
            <a:lvl1pPr marL="0" indent="0">
              <a:lnSpc>
                <a:spcPct val="120000"/>
              </a:lnSpc>
              <a:spcBef>
                <a:spcPts val="0"/>
              </a:spcBef>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0" name="Content Placeholder 3">
            <a:extLst>
              <a:ext uri="{FF2B5EF4-FFF2-40B4-BE49-F238E27FC236}">
                <a16:creationId xmlns:a16="http://schemas.microsoft.com/office/drawing/2014/main" id="{710FDC74-97A7-7CF9-8479-7DF70FE009C4}"/>
              </a:ext>
            </a:extLst>
          </p:cNvPr>
          <p:cNvSpPr>
            <a:spLocks noGrp="1"/>
          </p:cNvSpPr>
          <p:nvPr>
            <p:ph sz="half" idx="13"/>
          </p:nvPr>
        </p:nvSpPr>
        <p:spPr>
          <a:xfrm>
            <a:off x="4645152" y="4093420"/>
            <a:ext cx="6408671" cy="1330189"/>
          </a:xfrm>
        </p:spPr>
        <p:txBody>
          <a:bodyPr anchor="ctr"/>
          <a:lstStyle>
            <a:lvl1pPr marL="0" indent="-137160">
              <a:lnSpc>
                <a:spcPct val="100000"/>
              </a:lnSpc>
              <a:spcBef>
                <a:spcPts val="0"/>
              </a:spcBef>
              <a:buSzPct val="50000"/>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9" name="Slide Number Placeholder 8">
            <a:extLst>
              <a:ext uri="{FF2B5EF4-FFF2-40B4-BE49-F238E27FC236}">
                <a16:creationId xmlns:a16="http://schemas.microsoft.com/office/drawing/2014/main" id="{7EA9E27A-A5B9-7554-B03C-977DD0697109}"/>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8" name="Footer Placeholder 7">
            <a:extLst>
              <a:ext uri="{FF2B5EF4-FFF2-40B4-BE49-F238E27FC236}">
                <a16:creationId xmlns:a16="http://schemas.microsoft.com/office/drawing/2014/main" id="{10B2D671-9FA9-57ED-C5BB-EF64BEB1363E}"/>
              </a:ext>
            </a:extLst>
          </p:cNvPr>
          <p:cNvSpPr>
            <a:spLocks noGrp="1"/>
          </p:cNvSpPr>
          <p:nvPr>
            <p:ph type="ftr" sz="quarter" idx="11"/>
          </p:nvPr>
        </p:nvSpPr>
        <p:spPr/>
        <p:txBody>
          <a:bodyPr/>
          <a:lstStyle/>
          <a:p>
            <a:endParaRPr lang="en-US" noProof="0"/>
          </a:p>
        </p:txBody>
      </p:sp>
      <p:sp>
        <p:nvSpPr>
          <p:cNvPr id="7" name="Date Placeholder 6">
            <a:extLst>
              <a:ext uri="{FF2B5EF4-FFF2-40B4-BE49-F238E27FC236}">
                <a16:creationId xmlns:a16="http://schemas.microsoft.com/office/drawing/2014/main" id="{ECF944D9-3F95-D788-A7A5-9C541DBDEF9F}"/>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14292094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CB1F4-E4E2-E27F-87D0-6DFE6637592C}"/>
              </a:ext>
            </a:extLst>
          </p:cNvPr>
          <p:cNvSpPr>
            <a:spLocks noGrp="1"/>
          </p:cNvSpPr>
          <p:nvPr>
            <p:ph type="title"/>
          </p:nvPr>
        </p:nvSpPr>
        <p:spPr/>
        <p:txBody>
          <a:bodyPr/>
          <a:lstStyle/>
          <a:p>
            <a:r>
              <a:rPr lang="en-US" noProof="0"/>
              <a:t>Click to edit Master title style</a:t>
            </a:r>
          </a:p>
        </p:txBody>
      </p:sp>
      <p:sp>
        <p:nvSpPr>
          <p:cNvPr id="7" name="Google Shape;1148;p53">
            <a:extLst>
              <a:ext uri="{FF2B5EF4-FFF2-40B4-BE49-F238E27FC236}">
                <a16:creationId xmlns:a16="http://schemas.microsoft.com/office/drawing/2014/main" id="{D76333E0-FAE0-3B63-28EE-BA834131593C}"/>
              </a:ext>
            </a:extLst>
          </p:cNvPr>
          <p:cNvSpPr/>
          <p:nvPr userDrawn="1"/>
        </p:nvSpPr>
        <p:spPr>
          <a:xfrm>
            <a:off x="6481182" y="2106081"/>
            <a:ext cx="5056632"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1" name="Google Shape;1148;p53">
            <a:extLst>
              <a:ext uri="{FF2B5EF4-FFF2-40B4-BE49-F238E27FC236}">
                <a16:creationId xmlns:a16="http://schemas.microsoft.com/office/drawing/2014/main" id="{B21F23CA-8996-2ED3-865E-9CBB7B3DEF01}"/>
              </a:ext>
            </a:extLst>
          </p:cNvPr>
          <p:cNvSpPr/>
          <p:nvPr userDrawn="1"/>
        </p:nvSpPr>
        <p:spPr>
          <a:xfrm>
            <a:off x="808072" y="2106081"/>
            <a:ext cx="5054248"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8" name="Text Placeholder 24">
            <a:extLst>
              <a:ext uri="{FF2B5EF4-FFF2-40B4-BE49-F238E27FC236}">
                <a16:creationId xmlns:a16="http://schemas.microsoft.com/office/drawing/2014/main" id="{BF16B1C6-54F0-43B5-701B-5ACB9DB37B75}"/>
              </a:ext>
            </a:extLst>
          </p:cNvPr>
          <p:cNvSpPr>
            <a:spLocks noGrp="1"/>
          </p:cNvSpPr>
          <p:nvPr>
            <p:ph type="body" sz="quarter" idx="14"/>
          </p:nvPr>
        </p:nvSpPr>
        <p:spPr>
          <a:xfrm>
            <a:off x="685800" y="1956816"/>
            <a:ext cx="5048882"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1" name="Content Placeholder 3">
            <a:extLst>
              <a:ext uri="{FF2B5EF4-FFF2-40B4-BE49-F238E27FC236}">
                <a16:creationId xmlns:a16="http://schemas.microsoft.com/office/drawing/2014/main" id="{86A122E7-1CF8-0AB9-3407-6E725320DC62}"/>
              </a:ext>
            </a:extLst>
          </p:cNvPr>
          <p:cNvSpPr>
            <a:spLocks noGrp="1"/>
          </p:cNvSpPr>
          <p:nvPr>
            <p:ph sz="half" idx="2"/>
          </p:nvPr>
        </p:nvSpPr>
        <p:spPr>
          <a:xfrm>
            <a:off x="932688" y="2944368"/>
            <a:ext cx="4604512"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0" name="Text Placeholder 24">
            <a:extLst>
              <a:ext uri="{FF2B5EF4-FFF2-40B4-BE49-F238E27FC236}">
                <a16:creationId xmlns:a16="http://schemas.microsoft.com/office/drawing/2014/main" id="{F5C0C473-4EA8-206C-EDC5-DAF92DC87E7B}"/>
              </a:ext>
            </a:extLst>
          </p:cNvPr>
          <p:cNvSpPr>
            <a:spLocks noGrp="1"/>
          </p:cNvSpPr>
          <p:nvPr>
            <p:ph type="body" sz="quarter" idx="19"/>
          </p:nvPr>
        </p:nvSpPr>
        <p:spPr>
          <a:xfrm>
            <a:off x="6358128" y="1956816"/>
            <a:ext cx="5047488"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3" name="Content Placeholder 3">
            <a:extLst>
              <a:ext uri="{FF2B5EF4-FFF2-40B4-BE49-F238E27FC236}">
                <a16:creationId xmlns:a16="http://schemas.microsoft.com/office/drawing/2014/main" id="{E3B2BF64-243E-E09B-24DD-86574712A72C}"/>
              </a:ext>
            </a:extLst>
          </p:cNvPr>
          <p:cNvSpPr>
            <a:spLocks noGrp="1"/>
          </p:cNvSpPr>
          <p:nvPr>
            <p:ph sz="half" idx="20"/>
          </p:nvPr>
        </p:nvSpPr>
        <p:spPr>
          <a:xfrm>
            <a:off x="6600154" y="2944368"/>
            <a:ext cx="4608576"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5" name="Slide Number Placeholder 4">
            <a:extLst>
              <a:ext uri="{FF2B5EF4-FFF2-40B4-BE49-F238E27FC236}">
                <a16:creationId xmlns:a16="http://schemas.microsoft.com/office/drawing/2014/main" id="{3A18DB23-E349-DF43-8126-A1F21B8C33C6}"/>
              </a:ext>
            </a:extLst>
          </p:cNvPr>
          <p:cNvSpPr>
            <a:spLocks noGrp="1"/>
          </p:cNvSpPr>
          <p:nvPr>
            <p:ph type="sldNum" sz="quarter" idx="12"/>
          </p:nvPr>
        </p:nvSpPr>
        <p:spPr/>
        <p:txBody>
          <a:bodyPr/>
          <a:lstStyle/>
          <a:p>
            <a:fld id="{8D0AFDD5-844D-364D-8AEC-50CF4D36D55D}" type="slidenum">
              <a:rPr lang="en-US" noProof="0" smtClean="0"/>
              <a:pPr/>
              <a:t>‹#›</a:t>
            </a:fld>
            <a:endParaRPr lang="en-US" noProof="0"/>
          </a:p>
        </p:txBody>
      </p:sp>
      <p:sp>
        <p:nvSpPr>
          <p:cNvPr id="4" name="Footer Placeholder 3">
            <a:extLst>
              <a:ext uri="{FF2B5EF4-FFF2-40B4-BE49-F238E27FC236}">
                <a16:creationId xmlns:a16="http://schemas.microsoft.com/office/drawing/2014/main" id="{46774F0D-57B5-C6EE-016C-501DC8D7E4F7}"/>
              </a:ext>
            </a:extLst>
          </p:cNvPr>
          <p:cNvSpPr>
            <a:spLocks noGrp="1"/>
          </p:cNvSpPr>
          <p:nvPr>
            <p:ph type="ftr" sz="quarter" idx="11"/>
          </p:nvPr>
        </p:nvSpPr>
        <p:spPr/>
        <p:txBody>
          <a:bodyPr/>
          <a:lstStyle/>
          <a:p>
            <a:endParaRPr lang="en-US" noProof="0"/>
          </a:p>
        </p:txBody>
      </p:sp>
      <p:sp>
        <p:nvSpPr>
          <p:cNvPr id="3" name="Date Placeholder 2">
            <a:extLst>
              <a:ext uri="{FF2B5EF4-FFF2-40B4-BE49-F238E27FC236}">
                <a16:creationId xmlns:a16="http://schemas.microsoft.com/office/drawing/2014/main" id="{5DF0D283-938B-8E26-1C43-DC3AD65091BF}"/>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5209599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CB1F4-E4E2-E27F-87D0-6DFE6637592C}"/>
              </a:ext>
            </a:extLst>
          </p:cNvPr>
          <p:cNvSpPr>
            <a:spLocks noGrp="1"/>
          </p:cNvSpPr>
          <p:nvPr>
            <p:ph type="title"/>
          </p:nvPr>
        </p:nvSpPr>
        <p:spPr/>
        <p:txBody>
          <a:bodyPr/>
          <a:lstStyle/>
          <a:p>
            <a:r>
              <a:rPr lang="en-US" noProof="0"/>
              <a:t>Click to edit Master title style</a:t>
            </a:r>
          </a:p>
        </p:txBody>
      </p:sp>
      <p:sp>
        <p:nvSpPr>
          <p:cNvPr id="7" name="Google Shape;1148;p53">
            <a:extLst>
              <a:ext uri="{FF2B5EF4-FFF2-40B4-BE49-F238E27FC236}">
                <a16:creationId xmlns:a16="http://schemas.microsoft.com/office/drawing/2014/main" id="{D76333E0-FAE0-3B63-28EE-BA834131593C}"/>
              </a:ext>
            </a:extLst>
          </p:cNvPr>
          <p:cNvSpPr/>
          <p:nvPr userDrawn="1"/>
        </p:nvSpPr>
        <p:spPr>
          <a:xfrm>
            <a:off x="8370942" y="2106081"/>
            <a:ext cx="3249570"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9" name="Google Shape;1148;p53">
            <a:extLst>
              <a:ext uri="{FF2B5EF4-FFF2-40B4-BE49-F238E27FC236}">
                <a16:creationId xmlns:a16="http://schemas.microsoft.com/office/drawing/2014/main" id="{1BF10461-2A6D-BD12-B1D7-5A73DDD367A8}"/>
              </a:ext>
            </a:extLst>
          </p:cNvPr>
          <p:cNvSpPr/>
          <p:nvPr userDrawn="1"/>
        </p:nvSpPr>
        <p:spPr>
          <a:xfrm>
            <a:off x="4599233" y="2106081"/>
            <a:ext cx="3249570"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1" name="Google Shape;1148;p53">
            <a:extLst>
              <a:ext uri="{FF2B5EF4-FFF2-40B4-BE49-F238E27FC236}">
                <a16:creationId xmlns:a16="http://schemas.microsoft.com/office/drawing/2014/main" id="{B21F23CA-8996-2ED3-865E-9CBB7B3DEF01}"/>
              </a:ext>
            </a:extLst>
          </p:cNvPr>
          <p:cNvSpPr/>
          <p:nvPr userDrawn="1"/>
        </p:nvSpPr>
        <p:spPr>
          <a:xfrm>
            <a:off x="808072" y="2106081"/>
            <a:ext cx="3249570"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8" name="Text Placeholder 24">
            <a:extLst>
              <a:ext uri="{FF2B5EF4-FFF2-40B4-BE49-F238E27FC236}">
                <a16:creationId xmlns:a16="http://schemas.microsoft.com/office/drawing/2014/main" id="{BF16B1C6-54F0-43B5-701B-5ACB9DB37B75}"/>
              </a:ext>
            </a:extLst>
          </p:cNvPr>
          <p:cNvSpPr>
            <a:spLocks noGrp="1"/>
          </p:cNvSpPr>
          <p:nvPr>
            <p:ph type="body" sz="quarter" idx="14"/>
          </p:nvPr>
        </p:nvSpPr>
        <p:spPr>
          <a:xfrm>
            <a:off x="685800" y="1956816"/>
            <a:ext cx="3246120"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1" name="Content Placeholder 3">
            <a:extLst>
              <a:ext uri="{FF2B5EF4-FFF2-40B4-BE49-F238E27FC236}">
                <a16:creationId xmlns:a16="http://schemas.microsoft.com/office/drawing/2014/main" id="{86A122E7-1CF8-0AB9-3407-6E725320DC62}"/>
              </a:ext>
            </a:extLst>
          </p:cNvPr>
          <p:cNvSpPr>
            <a:spLocks noGrp="1"/>
          </p:cNvSpPr>
          <p:nvPr>
            <p:ph sz="half" idx="2"/>
          </p:nvPr>
        </p:nvSpPr>
        <p:spPr>
          <a:xfrm>
            <a:off x="932688" y="2944368"/>
            <a:ext cx="2743200"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9" name="Text Placeholder 24">
            <a:extLst>
              <a:ext uri="{FF2B5EF4-FFF2-40B4-BE49-F238E27FC236}">
                <a16:creationId xmlns:a16="http://schemas.microsoft.com/office/drawing/2014/main" id="{9B6C5E12-67C8-B5AA-FC61-A40F6C388F8B}"/>
              </a:ext>
            </a:extLst>
          </p:cNvPr>
          <p:cNvSpPr>
            <a:spLocks noGrp="1"/>
          </p:cNvSpPr>
          <p:nvPr>
            <p:ph type="body" sz="quarter" idx="16"/>
          </p:nvPr>
        </p:nvSpPr>
        <p:spPr>
          <a:xfrm>
            <a:off x="4480560" y="1956816"/>
            <a:ext cx="3246120"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2" name="Content Placeholder 3">
            <a:extLst>
              <a:ext uri="{FF2B5EF4-FFF2-40B4-BE49-F238E27FC236}">
                <a16:creationId xmlns:a16="http://schemas.microsoft.com/office/drawing/2014/main" id="{92BD99C3-C1A1-E89B-FB77-6221D2FBE9A6}"/>
              </a:ext>
            </a:extLst>
          </p:cNvPr>
          <p:cNvSpPr>
            <a:spLocks noGrp="1"/>
          </p:cNvSpPr>
          <p:nvPr>
            <p:ph sz="half" idx="13"/>
          </p:nvPr>
        </p:nvSpPr>
        <p:spPr>
          <a:xfrm>
            <a:off x="4715873" y="2944368"/>
            <a:ext cx="2743200"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0" name="Text Placeholder 24">
            <a:extLst>
              <a:ext uri="{FF2B5EF4-FFF2-40B4-BE49-F238E27FC236}">
                <a16:creationId xmlns:a16="http://schemas.microsoft.com/office/drawing/2014/main" id="{F5C0C473-4EA8-206C-EDC5-DAF92DC87E7B}"/>
              </a:ext>
            </a:extLst>
          </p:cNvPr>
          <p:cNvSpPr>
            <a:spLocks noGrp="1"/>
          </p:cNvSpPr>
          <p:nvPr>
            <p:ph type="body" sz="quarter" idx="19"/>
          </p:nvPr>
        </p:nvSpPr>
        <p:spPr>
          <a:xfrm>
            <a:off x="8247888" y="1956816"/>
            <a:ext cx="3246120"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3" name="Content Placeholder 3">
            <a:extLst>
              <a:ext uri="{FF2B5EF4-FFF2-40B4-BE49-F238E27FC236}">
                <a16:creationId xmlns:a16="http://schemas.microsoft.com/office/drawing/2014/main" id="{E3B2BF64-243E-E09B-24DD-86574712A72C}"/>
              </a:ext>
            </a:extLst>
          </p:cNvPr>
          <p:cNvSpPr>
            <a:spLocks noGrp="1"/>
          </p:cNvSpPr>
          <p:nvPr>
            <p:ph sz="half" idx="20"/>
          </p:nvPr>
        </p:nvSpPr>
        <p:spPr>
          <a:xfrm>
            <a:off x="8489914" y="2944368"/>
            <a:ext cx="2743200"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5" name="Slide Number Placeholder 4">
            <a:extLst>
              <a:ext uri="{FF2B5EF4-FFF2-40B4-BE49-F238E27FC236}">
                <a16:creationId xmlns:a16="http://schemas.microsoft.com/office/drawing/2014/main" id="{3A18DB23-E349-DF43-8126-A1F21B8C33C6}"/>
              </a:ext>
            </a:extLst>
          </p:cNvPr>
          <p:cNvSpPr>
            <a:spLocks noGrp="1"/>
          </p:cNvSpPr>
          <p:nvPr>
            <p:ph type="sldNum" sz="quarter" idx="12"/>
          </p:nvPr>
        </p:nvSpPr>
        <p:spPr/>
        <p:txBody>
          <a:bodyPr/>
          <a:lstStyle/>
          <a:p>
            <a:fld id="{8D0AFDD5-844D-364D-8AEC-50CF4D36D55D}" type="slidenum">
              <a:rPr lang="en-US" noProof="0" smtClean="0"/>
              <a:pPr/>
              <a:t>‹#›</a:t>
            </a:fld>
            <a:endParaRPr lang="en-US" noProof="0"/>
          </a:p>
        </p:txBody>
      </p:sp>
      <p:sp>
        <p:nvSpPr>
          <p:cNvPr id="4" name="Footer Placeholder 3">
            <a:extLst>
              <a:ext uri="{FF2B5EF4-FFF2-40B4-BE49-F238E27FC236}">
                <a16:creationId xmlns:a16="http://schemas.microsoft.com/office/drawing/2014/main" id="{46774F0D-57B5-C6EE-016C-501DC8D7E4F7}"/>
              </a:ext>
            </a:extLst>
          </p:cNvPr>
          <p:cNvSpPr>
            <a:spLocks noGrp="1"/>
          </p:cNvSpPr>
          <p:nvPr>
            <p:ph type="ftr" sz="quarter" idx="11"/>
          </p:nvPr>
        </p:nvSpPr>
        <p:spPr/>
        <p:txBody>
          <a:bodyPr/>
          <a:lstStyle/>
          <a:p>
            <a:endParaRPr lang="en-US" noProof="0"/>
          </a:p>
        </p:txBody>
      </p:sp>
      <p:sp>
        <p:nvSpPr>
          <p:cNvPr id="3" name="Date Placeholder 2">
            <a:extLst>
              <a:ext uri="{FF2B5EF4-FFF2-40B4-BE49-F238E27FC236}">
                <a16:creationId xmlns:a16="http://schemas.microsoft.com/office/drawing/2014/main" id="{5DF0D283-938B-8E26-1C43-DC3AD65091BF}"/>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5034915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accent2"/>
        </a:solidFill>
        <a:effectLst/>
      </p:bgPr>
    </p:bg>
    <p:spTree>
      <p:nvGrpSpPr>
        <p:cNvPr id="1" name=""/>
        <p:cNvGrpSpPr/>
        <p:nvPr/>
      </p:nvGrpSpPr>
      <p:grpSpPr>
        <a:xfrm>
          <a:off x="0" y="0"/>
          <a:ext cx="0" cy="0"/>
          <a:chOff x="0" y="0"/>
          <a:chExt cx="0" cy="0"/>
        </a:xfrm>
      </p:grpSpPr>
      <p:sp>
        <p:nvSpPr>
          <p:cNvPr id="7" name="Google Shape;327;p33">
            <a:extLst>
              <a:ext uri="{FF2B5EF4-FFF2-40B4-BE49-F238E27FC236}">
                <a16:creationId xmlns:a16="http://schemas.microsoft.com/office/drawing/2014/main" id="{E7EB222B-6CF5-9486-E495-4BBCFBA5DEE9}"/>
              </a:ext>
            </a:extLst>
          </p:cNvPr>
          <p:cNvSpPr/>
          <p:nvPr userDrawn="1"/>
        </p:nvSpPr>
        <p:spPr>
          <a:xfrm>
            <a:off x="5400719" y="1198578"/>
            <a:ext cx="6114430" cy="4794575"/>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9" name="Google Shape;328;p33">
            <a:extLst>
              <a:ext uri="{FF2B5EF4-FFF2-40B4-BE49-F238E27FC236}">
                <a16:creationId xmlns:a16="http://schemas.microsoft.com/office/drawing/2014/main" id="{1FEBC754-F0A8-F9F6-F804-7081E078D8F5}"/>
              </a:ext>
            </a:extLst>
          </p:cNvPr>
          <p:cNvSpPr/>
          <p:nvPr userDrawn="1"/>
        </p:nvSpPr>
        <p:spPr>
          <a:xfrm>
            <a:off x="5196524" y="838200"/>
            <a:ext cx="6114430" cy="4914901"/>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4" name="Title 1">
            <a:extLst>
              <a:ext uri="{FF2B5EF4-FFF2-40B4-BE49-F238E27FC236}">
                <a16:creationId xmlns:a16="http://schemas.microsoft.com/office/drawing/2014/main" id="{A8F8B0E5-D249-4F2F-16F0-7A9A49B95D39}"/>
              </a:ext>
            </a:extLst>
          </p:cNvPr>
          <p:cNvSpPr>
            <a:spLocks noGrp="1"/>
          </p:cNvSpPr>
          <p:nvPr>
            <p:ph type="title"/>
          </p:nvPr>
        </p:nvSpPr>
        <p:spPr>
          <a:xfrm>
            <a:off x="5978024" y="1783080"/>
            <a:ext cx="4959821" cy="1162762"/>
          </a:xfrm>
        </p:spPr>
        <p:txBody>
          <a:bodyPr/>
          <a:lstStyle>
            <a:lvl1pPr algn="l">
              <a:lnSpc>
                <a:spcPct val="90000"/>
              </a:lnSpc>
              <a:defRPr/>
            </a:lvl1pPr>
          </a:lstStyle>
          <a:p>
            <a:r>
              <a:rPr lang="en-US" noProof="0"/>
              <a:t>Click to edit Master title style</a:t>
            </a:r>
          </a:p>
        </p:txBody>
      </p:sp>
      <p:sp>
        <p:nvSpPr>
          <p:cNvPr id="19" name="Picture Placeholder 18">
            <a:extLst>
              <a:ext uri="{FF2B5EF4-FFF2-40B4-BE49-F238E27FC236}">
                <a16:creationId xmlns:a16="http://schemas.microsoft.com/office/drawing/2014/main" id="{52CFE759-845E-6170-DB8C-EA3FA075BBC8}"/>
              </a:ext>
            </a:extLst>
          </p:cNvPr>
          <p:cNvSpPr>
            <a:spLocks noGrp="1"/>
          </p:cNvSpPr>
          <p:nvPr>
            <p:ph type="pic" sz="quarter" idx="13"/>
          </p:nvPr>
        </p:nvSpPr>
        <p:spPr>
          <a:xfrm>
            <a:off x="0" y="0"/>
            <a:ext cx="4351128" cy="6858000"/>
          </a:xfrm>
          <a:solidFill>
            <a:schemeClr val="accent5"/>
          </a:solidFill>
        </p:spPr>
        <p:txBody>
          <a:bodyPr anchor="ctr"/>
          <a:lstStyle>
            <a:lvl1pPr marL="0" indent="0" algn="ctr">
              <a:buNone/>
              <a:defRPr/>
            </a:lvl1pPr>
          </a:lstStyle>
          <a:p>
            <a:r>
              <a:rPr lang="en-US" noProof="0"/>
              <a:t>Click icon to add picture</a:t>
            </a:r>
          </a:p>
        </p:txBody>
      </p:sp>
      <p:sp>
        <p:nvSpPr>
          <p:cNvPr id="15" name="Content Placeholder 2">
            <a:extLst>
              <a:ext uri="{FF2B5EF4-FFF2-40B4-BE49-F238E27FC236}">
                <a16:creationId xmlns:a16="http://schemas.microsoft.com/office/drawing/2014/main" id="{77189B6C-4236-0B00-D585-EEE5183EC3B5}"/>
              </a:ext>
            </a:extLst>
          </p:cNvPr>
          <p:cNvSpPr>
            <a:spLocks noGrp="1"/>
          </p:cNvSpPr>
          <p:nvPr>
            <p:ph idx="1"/>
          </p:nvPr>
        </p:nvSpPr>
        <p:spPr>
          <a:xfrm>
            <a:off x="5961888" y="2944368"/>
            <a:ext cx="4818888" cy="2130552"/>
          </a:xfrm>
        </p:spPr>
        <p:txBody>
          <a:bodyPr/>
          <a:lstStyle>
            <a:lvl1pPr marL="0" indent="0">
              <a:lnSpc>
                <a:spcPct val="100000"/>
              </a:lnSpc>
              <a:spcBef>
                <a:spcPts val="0"/>
              </a:spcBef>
              <a:buNone/>
              <a:defRPr sz="1600"/>
            </a:lvl1pPr>
            <a:lvl2pPr>
              <a:defRPr sz="1400"/>
            </a:lvl2pPr>
            <a:lvl3pPr>
              <a:defRPr sz="1200"/>
            </a:lvl3pPr>
            <a:lvl4pPr>
              <a:defRPr sz="1100"/>
            </a:lvl4pPr>
            <a:lvl5pPr>
              <a:defRPr sz="1100"/>
            </a:lvl5pPr>
          </a:lstStyle>
          <a:p>
            <a:pPr lvl="0"/>
            <a:r>
              <a:rPr lang="en-US" noProof="0"/>
              <a:t>Click to edit Master text styles</a:t>
            </a:r>
          </a:p>
        </p:txBody>
      </p:sp>
      <p:sp>
        <p:nvSpPr>
          <p:cNvPr id="5" name="Slide Number Placeholder 4">
            <a:extLst>
              <a:ext uri="{FF2B5EF4-FFF2-40B4-BE49-F238E27FC236}">
                <a16:creationId xmlns:a16="http://schemas.microsoft.com/office/drawing/2014/main" id="{22D37E9B-F86D-C91D-23CC-19F188DE83F6}"/>
              </a:ext>
            </a:extLst>
          </p:cNvPr>
          <p:cNvSpPr>
            <a:spLocks noGrp="1"/>
          </p:cNvSpPr>
          <p:nvPr>
            <p:ph type="sldNum" sz="quarter" idx="12"/>
          </p:nvPr>
        </p:nvSpPr>
        <p:spPr>
          <a:xfrm>
            <a:off x="8072901" y="6400904"/>
            <a:ext cx="365760" cy="246888"/>
          </a:xfrm>
        </p:spPr>
        <p:txBody>
          <a:bodyPr/>
          <a:lstStyle/>
          <a:p>
            <a:fld id="{8D0AFDD5-844D-364D-8AEC-50CF4D36D55D}" type="slidenum">
              <a:rPr lang="en-US" noProof="0" smtClean="0"/>
              <a:pPr/>
              <a:t>‹#›</a:t>
            </a:fld>
            <a:endParaRPr lang="en-US" noProof="0"/>
          </a:p>
        </p:txBody>
      </p:sp>
      <p:cxnSp>
        <p:nvCxnSpPr>
          <p:cNvPr id="21" name="Straight Connector 20">
            <a:extLst>
              <a:ext uri="{FF2B5EF4-FFF2-40B4-BE49-F238E27FC236}">
                <a16:creationId xmlns:a16="http://schemas.microsoft.com/office/drawing/2014/main" id="{CB55B0F1-C1EF-3790-A994-C8C4BB61CCB9}"/>
              </a:ext>
            </a:extLst>
          </p:cNvPr>
          <p:cNvCxnSpPr>
            <a:cxnSpLocks/>
          </p:cNvCxnSpPr>
          <p:nvPr/>
        </p:nvCxnSpPr>
        <p:spPr>
          <a:xfrm>
            <a:off x="4351128" y="6532618"/>
            <a:ext cx="369308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D4F275B-2CE9-CD3C-081E-0B79C125257E}"/>
              </a:ext>
            </a:extLst>
          </p:cNvPr>
          <p:cNvCxnSpPr>
            <a:cxnSpLocks/>
          </p:cNvCxnSpPr>
          <p:nvPr/>
        </p:nvCxnSpPr>
        <p:spPr>
          <a:xfrm>
            <a:off x="8467344" y="6527001"/>
            <a:ext cx="3724656" cy="56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24602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8" name="Google Shape;327;p33">
            <a:extLst>
              <a:ext uri="{FF2B5EF4-FFF2-40B4-BE49-F238E27FC236}">
                <a16:creationId xmlns:a16="http://schemas.microsoft.com/office/drawing/2014/main" id="{E09AA4F6-9CBF-53A8-8FE8-0BAB0E7DC989}"/>
              </a:ext>
            </a:extLst>
          </p:cNvPr>
          <p:cNvSpPr/>
          <p:nvPr userDrawn="1"/>
        </p:nvSpPr>
        <p:spPr>
          <a:xfrm>
            <a:off x="1062566" y="1161412"/>
            <a:ext cx="10221119" cy="4831742"/>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0" name="Google Shape;328;p33">
            <a:extLst>
              <a:ext uri="{FF2B5EF4-FFF2-40B4-BE49-F238E27FC236}">
                <a16:creationId xmlns:a16="http://schemas.microsoft.com/office/drawing/2014/main" id="{CBE4E0BD-29C0-46EA-4A2D-401DD12AEC12}"/>
              </a:ext>
            </a:extLst>
          </p:cNvPr>
          <p:cNvSpPr/>
          <p:nvPr userDrawn="1"/>
        </p:nvSpPr>
        <p:spPr>
          <a:xfrm>
            <a:off x="858371" y="800100"/>
            <a:ext cx="10221119" cy="4953001"/>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D27EDEC9-86BE-FDB1-3BAE-F5FF0934CA0A}"/>
              </a:ext>
            </a:extLst>
          </p:cNvPr>
          <p:cNvSpPr>
            <a:spLocks noGrp="1"/>
          </p:cNvSpPr>
          <p:nvPr>
            <p:ph type="ctrTitle"/>
          </p:nvPr>
        </p:nvSpPr>
        <p:spPr>
          <a:xfrm>
            <a:off x="1527048" y="1901952"/>
            <a:ext cx="4873752" cy="1709928"/>
          </a:xfrm>
        </p:spPr>
        <p:txBody>
          <a:bodyPr anchor="t">
            <a:noAutofit/>
          </a:bodyPr>
          <a:lstStyle>
            <a:lvl1pPr marL="0" indent="0" algn="l">
              <a:lnSpc>
                <a:spcPct val="90000"/>
              </a:lnSpc>
              <a:defRPr sz="6000"/>
            </a:lvl1pPr>
          </a:lstStyle>
          <a:p>
            <a:r>
              <a:rPr lang="en-US" noProof="0"/>
              <a:t>Click to edit Master title style</a:t>
            </a:r>
          </a:p>
        </p:txBody>
      </p:sp>
      <p:sp>
        <p:nvSpPr>
          <p:cNvPr id="3" name="Subtitle 2">
            <a:extLst>
              <a:ext uri="{FF2B5EF4-FFF2-40B4-BE49-F238E27FC236}">
                <a16:creationId xmlns:a16="http://schemas.microsoft.com/office/drawing/2014/main" id="{61EF6069-AEE4-3455-508E-4B9EE30F0CB8}"/>
              </a:ext>
            </a:extLst>
          </p:cNvPr>
          <p:cNvSpPr>
            <a:spLocks noGrp="1"/>
          </p:cNvSpPr>
          <p:nvPr>
            <p:ph type="subTitle" idx="1"/>
          </p:nvPr>
        </p:nvSpPr>
        <p:spPr>
          <a:xfrm>
            <a:off x="1527048" y="3108960"/>
            <a:ext cx="3913632" cy="1883664"/>
          </a:xfrm>
        </p:spPr>
        <p:txBody>
          <a:bodyPr>
            <a:noAutofit/>
          </a:bodyPr>
          <a:lstStyle>
            <a:lvl1pPr marL="0" indent="0" algn="l">
              <a:lnSpc>
                <a:spcPct val="100000"/>
              </a:lnSpc>
              <a:spcBef>
                <a:spcPts val="100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5" name="Picture Placeholder 13">
            <a:extLst>
              <a:ext uri="{FF2B5EF4-FFF2-40B4-BE49-F238E27FC236}">
                <a16:creationId xmlns:a16="http://schemas.microsoft.com/office/drawing/2014/main" id="{BEF410E3-CEC7-640A-C8FD-08419E6C3300}"/>
              </a:ext>
            </a:extLst>
          </p:cNvPr>
          <p:cNvSpPr>
            <a:spLocks noGrp="1"/>
          </p:cNvSpPr>
          <p:nvPr>
            <p:ph type="pic" sz="quarter" idx="10"/>
          </p:nvPr>
        </p:nvSpPr>
        <p:spPr>
          <a:xfrm>
            <a:off x="6443482" y="812292"/>
            <a:ext cx="4636008" cy="4928616"/>
          </a:xfr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800">
                <a:solidFill>
                  <a:schemeClr val="tx1"/>
                </a:solidFill>
              </a:defRPr>
            </a:lvl1pPr>
          </a:lstStyle>
          <a:p>
            <a:pPr marL="0" lvl="0" algn="ctr"/>
            <a:r>
              <a:rPr lang="en-US" noProof="0"/>
              <a:t>Click icon to add picture</a:t>
            </a:r>
          </a:p>
        </p:txBody>
      </p:sp>
    </p:spTree>
    <p:extLst>
      <p:ext uri="{BB962C8B-B14F-4D97-AF65-F5344CB8AC3E}">
        <p14:creationId xmlns:p14="http://schemas.microsoft.com/office/powerpoint/2010/main" val="41182288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FABFF-AED1-441E-410D-E91E5B9EA6C0}"/>
              </a:ext>
            </a:extLst>
          </p:cNvPr>
          <p:cNvSpPr>
            <a:spLocks noGrp="1"/>
          </p:cNvSpPr>
          <p:nvPr>
            <p:ph type="title"/>
          </p:nvPr>
        </p:nvSpPr>
        <p:spPr/>
        <p:txBody>
          <a:bodyPr/>
          <a:lstStyle/>
          <a:p>
            <a:r>
              <a:rPr lang="en-US" noProof="0"/>
              <a:t>Click to edit Master title style</a:t>
            </a:r>
          </a:p>
        </p:txBody>
      </p:sp>
      <p:sp>
        <p:nvSpPr>
          <p:cNvPr id="5" name="Slide Number Placeholder 4">
            <a:extLst>
              <a:ext uri="{FF2B5EF4-FFF2-40B4-BE49-F238E27FC236}">
                <a16:creationId xmlns:a16="http://schemas.microsoft.com/office/drawing/2014/main" id="{A21D9EB3-189A-FE0F-8C95-73C3378150D7}"/>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4" name="Footer Placeholder 3">
            <a:extLst>
              <a:ext uri="{FF2B5EF4-FFF2-40B4-BE49-F238E27FC236}">
                <a16:creationId xmlns:a16="http://schemas.microsoft.com/office/drawing/2014/main" id="{7C680446-577A-69FB-646E-AF1DA4134A2C}"/>
              </a:ext>
            </a:extLst>
          </p:cNvPr>
          <p:cNvSpPr>
            <a:spLocks noGrp="1"/>
          </p:cNvSpPr>
          <p:nvPr>
            <p:ph type="ftr" sz="quarter" idx="11"/>
          </p:nvPr>
        </p:nvSpPr>
        <p:spPr/>
        <p:txBody>
          <a:bodyPr/>
          <a:lstStyle/>
          <a:p>
            <a:endParaRPr lang="en-US" noProof="0"/>
          </a:p>
        </p:txBody>
      </p:sp>
      <p:sp>
        <p:nvSpPr>
          <p:cNvPr id="3" name="Date Placeholder 2">
            <a:extLst>
              <a:ext uri="{FF2B5EF4-FFF2-40B4-BE49-F238E27FC236}">
                <a16:creationId xmlns:a16="http://schemas.microsoft.com/office/drawing/2014/main" id="{330E09C2-379A-DC94-A05D-1A629B3410E2}"/>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34406160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4"/>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72A2AC-7ED9-922C-AFA3-C7474D933A2A}"/>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3" name="Footer Placeholder 2">
            <a:extLst>
              <a:ext uri="{FF2B5EF4-FFF2-40B4-BE49-F238E27FC236}">
                <a16:creationId xmlns:a16="http://schemas.microsoft.com/office/drawing/2014/main" id="{C0D73C7A-2028-226F-C1ED-1807BD3B92FC}"/>
              </a:ext>
            </a:extLst>
          </p:cNvPr>
          <p:cNvSpPr>
            <a:spLocks noGrp="1"/>
          </p:cNvSpPr>
          <p:nvPr>
            <p:ph type="ftr" sz="quarter" idx="11"/>
          </p:nvPr>
        </p:nvSpPr>
        <p:spPr/>
        <p:txBody>
          <a:bodyPr/>
          <a:lstStyle/>
          <a:p>
            <a:endParaRPr lang="en-US" noProof="0"/>
          </a:p>
        </p:txBody>
      </p:sp>
      <p:sp>
        <p:nvSpPr>
          <p:cNvPr id="2" name="Date Placeholder 1">
            <a:extLst>
              <a:ext uri="{FF2B5EF4-FFF2-40B4-BE49-F238E27FC236}">
                <a16:creationId xmlns:a16="http://schemas.microsoft.com/office/drawing/2014/main" id="{1925B8F9-3C91-FD08-87E3-6E39B35BCF9F}"/>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12787610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id-ID"/>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23933C4-7ABC-44A7-8649-D87A89DB0F5C}" type="datetimeFigureOut">
              <a:rPr lang="id-ID" smtClean="0"/>
              <a:t>20/10/2023</a:t>
            </a:fld>
            <a:endParaRPr lang="id-ID"/>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id-ID"/>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5BA7C5E-6161-46A3-81EF-3D88EA024A6C}" type="slidenum">
              <a:rPr lang="id-ID" smtClean="0"/>
              <a:t>‹#›</a:t>
            </a:fld>
            <a:endParaRPr lang="id-ID"/>
          </a:p>
        </p:txBody>
      </p:sp>
    </p:spTree>
    <p:extLst>
      <p:ext uri="{BB962C8B-B14F-4D97-AF65-F5344CB8AC3E}">
        <p14:creationId xmlns:p14="http://schemas.microsoft.com/office/powerpoint/2010/main" val="3493895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52F58E3-DEAD-5E41-3CAD-BA893D9221B3}"/>
              </a:ext>
            </a:extLst>
          </p:cNvPr>
          <p:cNvSpPr>
            <a:spLocks noGrp="1"/>
          </p:cNvSpPr>
          <p:nvPr>
            <p:ph type="pic" sz="quarter" idx="13"/>
          </p:nvPr>
        </p:nvSpPr>
        <p:spPr>
          <a:xfrm>
            <a:off x="7041973" y="-1"/>
            <a:ext cx="5160187" cy="4953000"/>
          </a:xfrm>
          <a:custGeom>
            <a:avLst/>
            <a:gdLst>
              <a:gd name="connsiteX0" fmla="*/ 0 w 3870140"/>
              <a:gd name="connsiteY0" fmla="*/ 0 h 3714750"/>
              <a:gd name="connsiteX1" fmla="*/ 3870140 w 3870140"/>
              <a:gd name="connsiteY1" fmla="*/ 0 h 3714750"/>
              <a:gd name="connsiteX2" fmla="*/ 3870140 w 3870140"/>
              <a:gd name="connsiteY2" fmla="*/ 3714750 h 3714750"/>
              <a:gd name="connsiteX3" fmla="*/ 0 w 3870140"/>
              <a:gd name="connsiteY3" fmla="*/ 3714750 h 3714750"/>
            </a:gdLst>
            <a:ahLst/>
            <a:cxnLst>
              <a:cxn ang="0">
                <a:pos x="connsiteX0" y="connsiteY0"/>
              </a:cxn>
              <a:cxn ang="0">
                <a:pos x="connsiteX1" y="connsiteY1"/>
              </a:cxn>
              <a:cxn ang="0">
                <a:pos x="connsiteX2" y="connsiteY2"/>
              </a:cxn>
              <a:cxn ang="0">
                <a:pos x="connsiteX3" y="connsiteY3"/>
              </a:cxn>
            </a:cxnLst>
            <a:rect l="l" t="t" r="r" b="b"/>
            <a:pathLst>
              <a:path w="3870140" h="3714750">
                <a:moveTo>
                  <a:pt x="0" y="0"/>
                </a:moveTo>
                <a:lnTo>
                  <a:pt x="3870140" y="0"/>
                </a:lnTo>
                <a:lnTo>
                  <a:pt x="3870140" y="3714750"/>
                </a:lnTo>
                <a:lnTo>
                  <a:pt x="0" y="3714750"/>
                </a:lnTo>
                <a:close/>
              </a:path>
            </a:pathLst>
          </a:custGeom>
        </p:spPr>
        <p:txBody>
          <a:bodyPr wrap="square" anchor="ctr">
            <a:noAutofit/>
          </a:bodyPr>
          <a:lstStyle>
            <a:lvl1pPr marL="0" indent="0" algn="ctr">
              <a:buFontTx/>
              <a:buNone/>
              <a:defRPr sz="2000">
                <a:solidFill>
                  <a:schemeClr val="bg1">
                    <a:lumMod val="85000"/>
                  </a:schemeClr>
                </a:solidFill>
                <a:latin typeface="Roboto Thin" charset="0"/>
                <a:ea typeface="Roboto Thin" charset="0"/>
                <a:cs typeface="Roboto Thin" charset="0"/>
              </a:defRPr>
            </a:lvl1pPr>
          </a:lstStyle>
          <a:p>
            <a:endParaRPr lang="en-US" dirty="0"/>
          </a:p>
        </p:txBody>
      </p:sp>
    </p:spTree>
    <p:extLst>
      <p:ext uri="{BB962C8B-B14F-4D97-AF65-F5344CB8AC3E}">
        <p14:creationId xmlns:p14="http://schemas.microsoft.com/office/powerpoint/2010/main" val="16187908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8"/>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p:spPr>
        <p:txBody>
          <a:bodyPr wrap="square">
            <a:noAutofit/>
          </a:bodyPr>
          <a:lstStyle/>
          <a:p>
            <a:endParaRPr lang="id-ID"/>
          </a:p>
        </p:txBody>
      </p:sp>
    </p:spTree>
    <p:extLst>
      <p:ext uri="{BB962C8B-B14F-4D97-AF65-F5344CB8AC3E}">
        <p14:creationId xmlns:p14="http://schemas.microsoft.com/office/powerpoint/2010/main" val="20411484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6"/>
          <p:cNvSpPr>
            <a:spLocks noGrp="1"/>
          </p:cNvSpPr>
          <p:nvPr>
            <p:ph type="pic" sz="quarter" idx="10"/>
          </p:nvPr>
        </p:nvSpPr>
        <p:spPr>
          <a:xfrm>
            <a:off x="6905045" y="1120462"/>
            <a:ext cx="4454122" cy="4752304"/>
          </a:xfrm>
          <a:prstGeom prst="snip2DiagRect">
            <a:avLst/>
          </a:prstGeom>
        </p:spPr>
        <p:txBody>
          <a:bodyPr/>
          <a:lstStyle/>
          <a:p>
            <a:endParaRPr lang="id-ID"/>
          </a:p>
        </p:txBody>
      </p:sp>
    </p:spTree>
    <p:extLst>
      <p:ext uri="{BB962C8B-B14F-4D97-AF65-F5344CB8AC3E}">
        <p14:creationId xmlns:p14="http://schemas.microsoft.com/office/powerpoint/2010/main" val="40425951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8"/>
          <p:cNvSpPr>
            <a:spLocks noGrp="1"/>
          </p:cNvSpPr>
          <p:nvPr>
            <p:ph type="pic" sz="quarter" idx="10"/>
          </p:nvPr>
        </p:nvSpPr>
        <p:spPr>
          <a:xfrm>
            <a:off x="9800822" y="0"/>
            <a:ext cx="2391177"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p:spPr>
        <p:txBody>
          <a:bodyPr wrap="square">
            <a:noAutofit/>
          </a:bodyPr>
          <a:lstStyle/>
          <a:p>
            <a:endParaRPr lang="id-ID"/>
          </a:p>
        </p:txBody>
      </p:sp>
    </p:spTree>
    <p:extLst>
      <p:ext uri="{BB962C8B-B14F-4D97-AF65-F5344CB8AC3E}">
        <p14:creationId xmlns:p14="http://schemas.microsoft.com/office/powerpoint/2010/main" val="26112030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Рисунок 6"/>
          <p:cNvSpPr>
            <a:spLocks noGrp="1"/>
          </p:cNvSpPr>
          <p:nvPr>
            <p:ph type="pic" sz="quarter" idx="11"/>
          </p:nvPr>
        </p:nvSpPr>
        <p:spPr>
          <a:xfrm>
            <a:off x="1326525" y="1391608"/>
            <a:ext cx="2975020" cy="4712977"/>
          </a:xfrm>
          <a:prstGeom prst="rect">
            <a:avLst/>
          </a:prstGeom>
        </p:spPr>
        <p:txBody>
          <a:bodyPr/>
          <a:lstStyle/>
          <a:p>
            <a:endParaRPr lang="ru-RU" dirty="0"/>
          </a:p>
        </p:txBody>
      </p:sp>
    </p:spTree>
    <p:extLst>
      <p:ext uri="{BB962C8B-B14F-4D97-AF65-F5344CB8AC3E}">
        <p14:creationId xmlns:p14="http://schemas.microsoft.com/office/powerpoint/2010/main" val="38617069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Рисунок 3"/>
          <p:cNvSpPr>
            <a:spLocks noGrp="1"/>
          </p:cNvSpPr>
          <p:nvPr>
            <p:ph type="pic" sz="quarter" idx="11"/>
          </p:nvPr>
        </p:nvSpPr>
        <p:spPr>
          <a:xfrm>
            <a:off x="0" y="0"/>
            <a:ext cx="6073254" cy="6858000"/>
          </a:xfrm>
          <a:prstGeom prst="rect">
            <a:avLst/>
          </a:prstGeom>
        </p:spPr>
        <p:txBody>
          <a:bodyPr/>
          <a:lstStyle/>
          <a:p>
            <a:endParaRPr lang="ru-RU" dirty="0"/>
          </a:p>
        </p:txBody>
      </p:sp>
    </p:spTree>
    <p:extLst>
      <p:ext uri="{BB962C8B-B14F-4D97-AF65-F5344CB8AC3E}">
        <p14:creationId xmlns:p14="http://schemas.microsoft.com/office/powerpoint/2010/main" val="38362532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Picture Placeholder 3"/>
          <p:cNvSpPr>
            <a:spLocks noGrp="1"/>
          </p:cNvSpPr>
          <p:nvPr>
            <p:ph type="pic" sz="quarter" idx="11"/>
          </p:nvPr>
        </p:nvSpPr>
        <p:spPr>
          <a:xfrm>
            <a:off x="3747751" y="893538"/>
            <a:ext cx="6561021" cy="5070929"/>
          </a:xfrm>
          <a:prstGeom prst="snip2DiagRect">
            <a:avLst/>
          </a:prstGeom>
        </p:spPr>
        <p:txBody>
          <a:bodyPr/>
          <a:lstStyle/>
          <a:p>
            <a:endParaRPr lang="en-US"/>
          </a:p>
        </p:txBody>
      </p:sp>
    </p:spTree>
    <p:extLst>
      <p:ext uri="{BB962C8B-B14F-4D97-AF65-F5344CB8AC3E}">
        <p14:creationId xmlns:p14="http://schemas.microsoft.com/office/powerpoint/2010/main" val="25399559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0757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6"/>
          <p:cNvSpPr>
            <a:spLocks noGrp="1"/>
          </p:cNvSpPr>
          <p:nvPr>
            <p:ph type="pic" sz="quarter" idx="10"/>
          </p:nvPr>
        </p:nvSpPr>
        <p:spPr>
          <a:xfrm>
            <a:off x="5630037" y="991673"/>
            <a:ext cx="4454122" cy="4752304"/>
          </a:xfrm>
          <a:prstGeom prst="snip2DiagRect">
            <a:avLst/>
          </a:prstGeom>
        </p:spPr>
        <p:txBody>
          <a:bodyPr/>
          <a:lstStyle/>
          <a:p>
            <a:endParaRPr lang="id-ID" dirty="0"/>
          </a:p>
        </p:txBody>
      </p:sp>
    </p:spTree>
    <p:extLst>
      <p:ext uri="{BB962C8B-B14F-4D97-AF65-F5344CB8AC3E}">
        <p14:creationId xmlns:p14="http://schemas.microsoft.com/office/powerpoint/2010/main" val="25466507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Picture Placeholder 9"/>
          <p:cNvSpPr>
            <a:spLocks noGrp="1"/>
          </p:cNvSpPr>
          <p:nvPr>
            <p:ph type="pic" sz="quarter" idx="13" hasCustomPrompt="1"/>
          </p:nvPr>
        </p:nvSpPr>
        <p:spPr>
          <a:xfrm>
            <a:off x="0" y="0"/>
            <a:ext cx="7238282" cy="6858000"/>
          </a:xfrm>
          <a:custGeom>
            <a:avLst/>
            <a:gdLst>
              <a:gd name="connsiteX0" fmla="*/ 3228103 w 7238282"/>
              <a:gd name="connsiteY0" fmla="*/ 0 h 6858000"/>
              <a:gd name="connsiteX1" fmla="*/ 7238282 w 7238282"/>
              <a:gd name="connsiteY1" fmla="*/ 0 h 6858000"/>
              <a:gd name="connsiteX2" fmla="*/ 1703396 w 7238282"/>
              <a:gd name="connsiteY2" fmla="*/ 6858000 h 6858000"/>
              <a:gd name="connsiteX3" fmla="*/ 0 w 7238282"/>
              <a:gd name="connsiteY3" fmla="*/ 6858000 h 6858000"/>
              <a:gd name="connsiteX4" fmla="*/ 0 w 7238282"/>
              <a:gd name="connsiteY4" fmla="*/ 3999781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282" h="6858000">
                <a:moveTo>
                  <a:pt x="3228103" y="0"/>
                </a:moveTo>
                <a:lnTo>
                  <a:pt x="7238282" y="0"/>
                </a:lnTo>
                <a:lnTo>
                  <a:pt x="1703396" y="6858000"/>
                </a:lnTo>
                <a:lnTo>
                  <a:pt x="0" y="6858000"/>
                </a:lnTo>
                <a:lnTo>
                  <a:pt x="0" y="3999781"/>
                </a:lnTo>
                <a:close/>
              </a:path>
            </a:pathLst>
          </a:custGeom>
          <a:noFill/>
          <a:effectLst/>
        </p:spPr>
        <p:txBody>
          <a:bodyPr wrap="square" anchor="ctr">
            <a:noAutofit/>
          </a:bodyPr>
          <a:lstStyle>
            <a:lvl1pPr marL="0" indent="0" algn="ctr">
              <a:buNone/>
              <a:defRPr sz="1600">
                <a:latin typeface="Nunito" charset="0"/>
                <a:ea typeface="Nunito" charset="0"/>
                <a:cs typeface="Nunito" charset="0"/>
              </a:defRPr>
            </a:lvl1pPr>
          </a:lstStyle>
          <a:p>
            <a:r>
              <a:rPr lang="en-US" dirty="0"/>
              <a:t>Drag &amp; Drop Here</a:t>
            </a:r>
          </a:p>
        </p:txBody>
      </p:sp>
    </p:spTree>
    <p:extLst>
      <p:ext uri="{BB962C8B-B14F-4D97-AF65-F5344CB8AC3E}">
        <p14:creationId xmlns:p14="http://schemas.microsoft.com/office/powerpoint/2010/main" val="29793878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Picture Placeholder 3"/>
          <p:cNvSpPr>
            <a:spLocks noGrp="1"/>
          </p:cNvSpPr>
          <p:nvPr>
            <p:ph type="pic" sz="quarter" idx="13" hasCustomPrompt="1"/>
          </p:nvPr>
        </p:nvSpPr>
        <p:spPr>
          <a:xfrm>
            <a:off x="4030134" y="0"/>
            <a:ext cx="4030133" cy="3429000"/>
          </a:xfrm>
          <a:custGeom>
            <a:avLst/>
            <a:gdLst>
              <a:gd name="connsiteX0" fmla="*/ 0 w 4030133"/>
              <a:gd name="connsiteY0" fmla="*/ 0 h 6858000"/>
              <a:gd name="connsiteX1" fmla="*/ 4030133 w 4030133"/>
              <a:gd name="connsiteY1" fmla="*/ 0 h 6858000"/>
              <a:gd name="connsiteX2" fmla="*/ 4030133 w 4030133"/>
              <a:gd name="connsiteY2" fmla="*/ 6858000 h 6858000"/>
              <a:gd name="connsiteX3" fmla="*/ 0 w 403013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30133" h="6858000">
                <a:moveTo>
                  <a:pt x="0" y="0"/>
                </a:moveTo>
                <a:lnTo>
                  <a:pt x="4030133" y="0"/>
                </a:lnTo>
                <a:lnTo>
                  <a:pt x="4030133" y="6858000"/>
                </a:lnTo>
                <a:lnTo>
                  <a:pt x="0" y="6858000"/>
                </a:lnTo>
                <a:close/>
              </a:path>
            </a:pathLst>
          </a:custGeom>
          <a:noFill/>
          <a:effectLst/>
        </p:spPr>
        <p:txBody>
          <a:bodyPr wrap="square" anchor="ctr">
            <a:noAutofit/>
          </a:bodyPr>
          <a:lstStyle>
            <a:lvl1pPr marL="0" indent="0" algn="ctr">
              <a:buNone/>
              <a:defRPr sz="1600">
                <a:latin typeface="Nunito" charset="0"/>
                <a:ea typeface="Nunito" charset="0"/>
                <a:cs typeface="Nunito" charset="0"/>
              </a:defRPr>
            </a:lvl1pPr>
          </a:lstStyle>
          <a:p>
            <a:r>
              <a:rPr lang="en-US" dirty="0"/>
              <a:t>Drag &amp; Drop Here</a:t>
            </a:r>
          </a:p>
        </p:txBody>
      </p:sp>
      <p:sp>
        <p:nvSpPr>
          <p:cNvPr id="4" name="Picture Placeholder 6"/>
          <p:cNvSpPr>
            <a:spLocks noGrp="1"/>
          </p:cNvSpPr>
          <p:nvPr>
            <p:ph type="pic" sz="quarter" idx="16" hasCustomPrompt="1"/>
          </p:nvPr>
        </p:nvSpPr>
        <p:spPr>
          <a:xfrm>
            <a:off x="0" y="3429000"/>
            <a:ext cx="4030133" cy="3429000"/>
          </a:xfrm>
          <a:custGeom>
            <a:avLst/>
            <a:gdLst>
              <a:gd name="connsiteX0" fmla="*/ 0 w 4030133"/>
              <a:gd name="connsiteY0" fmla="*/ 0 h 6858000"/>
              <a:gd name="connsiteX1" fmla="*/ 4030133 w 4030133"/>
              <a:gd name="connsiteY1" fmla="*/ 0 h 6858000"/>
              <a:gd name="connsiteX2" fmla="*/ 4030133 w 4030133"/>
              <a:gd name="connsiteY2" fmla="*/ 6858000 h 6858000"/>
              <a:gd name="connsiteX3" fmla="*/ 0 w 403013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30133" h="6858000">
                <a:moveTo>
                  <a:pt x="0" y="0"/>
                </a:moveTo>
                <a:lnTo>
                  <a:pt x="4030133" y="0"/>
                </a:lnTo>
                <a:lnTo>
                  <a:pt x="4030133" y="6858000"/>
                </a:lnTo>
                <a:lnTo>
                  <a:pt x="0" y="6858000"/>
                </a:lnTo>
                <a:close/>
              </a:path>
            </a:pathLst>
          </a:custGeom>
          <a:noFill/>
          <a:effectLst/>
        </p:spPr>
        <p:txBody>
          <a:bodyPr wrap="square" anchor="ctr">
            <a:noAutofit/>
          </a:bodyPr>
          <a:lstStyle>
            <a:lvl1pPr marL="0" indent="0" algn="ctr">
              <a:buNone/>
              <a:defRPr sz="1600">
                <a:latin typeface="Nunito" charset="0"/>
                <a:ea typeface="Nunito" charset="0"/>
                <a:cs typeface="Nunito" charset="0"/>
              </a:defRPr>
            </a:lvl1pPr>
          </a:lstStyle>
          <a:p>
            <a:r>
              <a:rPr lang="en-US" dirty="0"/>
              <a:t>Drag &amp; Drop Here</a:t>
            </a:r>
          </a:p>
        </p:txBody>
      </p:sp>
    </p:spTree>
    <p:extLst>
      <p:ext uri="{BB962C8B-B14F-4D97-AF65-F5344CB8AC3E}">
        <p14:creationId xmlns:p14="http://schemas.microsoft.com/office/powerpoint/2010/main" val="3048658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C95E2AB-0B75-FFD0-75A3-3020DA992941}"/>
              </a:ext>
            </a:extLst>
          </p:cNvPr>
          <p:cNvSpPr>
            <a:spLocks noGrp="1"/>
          </p:cNvSpPr>
          <p:nvPr>
            <p:ph type="pic" sz="quarter" idx="13"/>
          </p:nvPr>
        </p:nvSpPr>
        <p:spPr>
          <a:xfrm>
            <a:off x="6093661" y="1394192"/>
            <a:ext cx="4675939" cy="5463808"/>
          </a:xfrm>
          <a:custGeom>
            <a:avLst/>
            <a:gdLst>
              <a:gd name="connsiteX0" fmla="*/ 0 w 3506954"/>
              <a:gd name="connsiteY0" fmla="*/ 0 h 4097856"/>
              <a:gd name="connsiteX1" fmla="*/ 3506954 w 3506954"/>
              <a:gd name="connsiteY1" fmla="*/ 0 h 4097856"/>
              <a:gd name="connsiteX2" fmla="*/ 3506954 w 3506954"/>
              <a:gd name="connsiteY2" fmla="*/ 4097856 h 4097856"/>
              <a:gd name="connsiteX3" fmla="*/ 0 w 3506954"/>
              <a:gd name="connsiteY3" fmla="*/ 4097856 h 4097856"/>
            </a:gdLst>
            <a:ahLst/>
            <a:cxnLst>
              <a:cxn ang="0">
                <a:pos x="connsiteX0" y="connsiteY0"/>
              </a:cxn>
              <a:cxn ang="0">
                <a:pos x="connsiteX1" y="connsiteY1"/>
              </a:cxn>
              <a:cxn ang="0">
                <a:pos x="connsiteX2" y="connsiteY2"/>
              </a:cxn>
              <a:cxn ang="0">
                <a:pos x="connsiteX3" y="connsiteY3"/>
              </a:cxn>
            </a:cxnLst>
            <a:rect l="l" t="t" r="r" b="b"/>
            <a:pathLst>
              <a:path w="3506954" h="4097856">
                <a:moveTo>
                  <a:pt x="0" y="0"/>
                </a:moveTo>
                <a:lnTo>
                  <a:pt x="3506954" y="0"/>
                </a:lnTo>
                <a:lnTo>
                  <a:pt x="3506954" y="4097856"/>
                </a:lnTo>
                <a:lnTo>
                  <a:pt x="0" y="4097856"/>
                </a:lnTo>
                <a:close/>
              </a:path>
            </a:pathLst>
          </a:custGeom>
        </p:spPr>
        <p:txBody>
          <a:bodyPr wrap="square" anchor="ctr">
            <a:noAutofit/>
          </a:bodyPr>
          <a:lstStyle>
            <a:lvl1pPr marL="0" indent="0" algn="ctr">
              <a:buFontTx/>
              <a:buNone/>
              <a:defRPr sz="2000">
                <a:solidFill>
                  <a:schemeClr val="bg1">
                    <a:lumMod val="85000"/>
                  </a:schemeClr>
                </a:solidFill>
                <a:latin typeface="Roboto Thin" charset="0"/>
                <a:ea typeface="Roboto Thin" charset="0"/>
                <a:cs typeface="Roboto Thin" charset="0"/>
              </a:defRPr>
            </a:lvl1pPr>
          </a:lstStyle>
          <a:p>
            <a:endParaRPr lang="en-US" dirty="0"/>
          </a:p>
        </p:txBody>
      </p:sp>
    </p:spTree>
    <p:extLst>
      <p:ext uri="{BB962C8B-B14F-4D97-AF65-F5344CB8AC3E}">
        <p14:creationId xmlns:p14="http://schemas.microsoft.com/office/powerpoint/2010/main" val="28984705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5444583" y="0"/>
            <a:ext cx="2983800" cy="6858000"/>
          </a:xfrm>
          <a:prstGeom prst="rect">
            <a:avLst/>
          </a:prstGeom>
          <a:noFill/>
        </p:spPr>
        <p:txBody>
          <a:bodyPr anchor="ctr"/>
          <a:lstStyle>
            <a:lvl1pPr marL="0" indent="0" algn="ctr">
              <a:buNone/>
              <a:defRPr sz="1600" b="1" i="0" baseline="0">
                <a:latin typeface="Source Sans Pro" charset="0"/>
                <a:ea typeface="Source Sans Pro" charset="0"/>
                <a:cs typeface="Source Sans Pro" charset="0"/>
              </a:defRPr>
            </a:lvl1pPr>
          </a:lstStyle>
          <a:p>
            <a:r>
              <a:rPr lang="en-US" dirty="0"/>
              <a:t>Drag &amp; Drop picture</a:t>
            </a:r>
          </a:p>
        </p:txBody>
      </p:sp>
    </p:spTree>
    <p:extLst>
      <p:ext uri="{BB962C8B-B14F-4D97-AF65-F5344CB8AC3E}">
        <p14:creationId xmlns:p14="http://schemas.microsoft.com/office/powerpoint/2010/main" val="13081393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246236" y="1558960"/>
            <a:ext cx="2226294" cy="3908286"/>
          </a:xfrm>
          <a:prstGeom prst="rect">
            <a:avLst/>
          </a:prstGeom>
        </p:spPr>
        <p:txBody>
          <a:bodyPr>
            <a:normAutofit/>
          </a:bodyPr>
          <a:lstStyle>
            <a:lvl1pPr>
              <a:defRPr sz="1400"/>
            </a:lvl1pPr>
          </a:lstStyle>
          <a:p>
            <a:endParaRPr lang="en-US"/>
          </a:p>
        </p:txBody>
      </p:sp>
      <p:sp>
        <p:nvSpPr>
          <p:cNvPr id="4" name="Picture Placeholder 2"/>
          <p:cNvSpPr>
            <a:spLocks noGrp="1"/>
          </p:cNvSpPr>
          <p:nvPr>
            <p:ph type="pic" sz="quarter" idx="11"/>
          </p:nvPr>
        </p:nvSpPr>
        <p:spPr>
          <a:xfrm>
            <a:off x="8974529" y="1558960"/>
            <a:ext cx="2226294" cy="3908286"/>
          </a:xfrm>
          <a:prstGeom prst="rect">
            <a:avLst/>
          </a:prstGeom>
        </p:spPr>
        <p:txBody>
          <a:bodyPr>
            <a:normAutofit/>
          </a:bodyPr>
          <a:lstStyle>
            <a:lvl1pPr>
              <a:defRPr sz="1400"/>
            </a:lvl1pPr>
          </a:lstStyle>
          <a:p>
            <a:endParaRPr lang="en-US"/>
          </a:p>
        </p:txBody>
      </p:sp>
    </p:spTree>
    <p:extLst>
      <p:ext uri="{BB962C8B-B14F-4D97-AF65-F5344CB8AC3E}">
        <p14:creationId xmlns:p14="http://schemas.microsoft.com/office/powerpoint/2010/main" val="12844361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5" name="Rectangle 4"/>
          <p:cNvSpPr/>
          <p:nvPr userDrawn="1"/>
        </p:nvSpPr>
        <p:spPr>
          <a:xfrm>
            <a:off x="0" y="0"/>
            <a:ext cx="12192000" cy="42706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0" b="100000" l="0" r="100000">
                        <a14:foregroundMark x1="15795" y1="10443" x2="38446" y2="12325"/>
                        <a14:foregroundMark x1="12189" y1="18033" x2="12037" y2="86339"/>
                        <a14:foregroundMark x1="57339" y1="11293" x2="83088" y2="12325"/>
                        <a14:foregroundMark x1="87506" y1="14997" x2="58710" y2="13722"/>
                        <a14:foregroundMark x1="87862" y1="14572" x2="87862" y2="86157"/>
                        <a14:foregroundMark x1="87354" y1="86764" x2="57999" y2="87371"/>
                        <a14:foregroundMark x1="56983" y1="87371" x2="66785" y2="87189"/>
                        <a14:foregroundMark x1="56120" y1="85307" x2="54596" y2="12083"/>
                        <a14:foregroundMark x1="45708" y1="45962" x2="45607" y2="56163"/>
                        <a14:foregroundMark x1="45861" y1="23801" x2="45505" y2="31512"/>
                        <a14:foregroundMark x1="42153" y1="7043" x2="14931" y2="7043"/>
                        <a14:backgroundMark x1="75571" y1="23497" x2="66023" y2="66849"/>
                        <a14:backgroundMark x1="80853" y1="39344" x2="69375" y2="69642"/>
                        <a14:backgroundMark x1="62976" y1="32180" x2="60488" y2="72374"/>
                        <a14:backgroundMark x1="82478" y1="81906" x2="82478" y2="29630"/>
                      </a14:backgroundRemoval>
                    </a14:imgEffect>
                  </a14:imgLayer>
                </a14:imgProps>
              </a:ext>
              <a:ext uri="{28A0092B-C50C-407E-A947-70E740481C1C}">
                <a14:useLocalDpi xmlns:a14="http://schemas.microsoft.com/office/drawing/2010/main" val="0"/>
              </a:ext>
            </a:extLst>
          </a:blip>
          <a:srcRect l="50598" t="4233" r="7966" b="4762"/>
          <a:stretch/>
        </p:blipFill>
        <p:spPr>
          <a:xfrm>
            <a:off x="4604993" y="1195035"/>
            <a:ext cx="1922053" cy="3531980"/>
          </a:xfrm>
          <a:prstGeom prst="rect">
            <a:avLst/>
          </a:prstGeom>
        </p:spPr>
      </p:pic>
      <p:pic>
        <p:nvPicPr>
          <p:cNvPr id="7" name="Picture 6"/>
          <p:cNvPicPr>
            <a:picLocks noChangeAspect="1"/>
          </p:cNvPicPr>
          <p:nvPr userDrawn="1"/>
        </p:nvPicPr>
        <p:blipFill rotWithShape="1">
          <a:blip r:embed="rId4" cstate="print">
            <a:extLst>
              <a:ext uri="{BEBA8EAE-BF5A-486C-A8C5-ECC9F3942E4B}">
                <a14:imgProps xmlns:a14="http://schemas.microsoft.com/office/drawing/2010/main">
                  <a14:imgLayer r:embed="rId3">
                    <a14:imgEffect>
                      <a14:backgroundRemoval t="0" b="100000" l="0" r="100000">
                        <a14:foregroundMark x1="15795" y1="10443" x2="38446" y2="12325"/>
                        <a14:foregroundMark x1="12189" y1="18033" x2="12037" y2="86339"/>
                        <a14:foregroundMark x1="57339" y1="11293" x2="83088" y2="12325"/>
                        <a14:foregroundMark x1="87506" y1="14997" x2="58710" y2="13722"/>
                        <a14:foregroundMark x1="87862" y1="14572" x2="87862" y2="86157"/>
                        <a14:foregroundMark x1="87354" y1="86764" x2="57999" y2="87371"/>
                        <a14:foregroundMark x1="56983" y1="87371" x2="66785" y2="87189"/>
                        <a14:foregroundMark x1="56120" y1="85307" x2="54596" y2="12083"/>
                        <a14:foregroundMark x1="45708" y1="45962" x2="45607" y2="56163"/>
                        <a14:foregroundMark x1="45861" y1="23801" x2="45505" y2="31512"/>
                        <a14:foregroundMark x1="42153" y1="7043" x2="14931" y2="7043"/>
                        <a14:backgroundMark x1="75571" y1="23497" x2="66023" y2="66849"/>
                        <a14:backgroundMark x1="80853" y1="39344" x2="69375" y2="69642"/>
                        <a14:backgroundMark x1="62976" y1="32180" x2="60488" y2="72374"/>
                        <a14:backgroundMark x1="82478" y1="81906" x2="82478" y2="29630"/>
                      </a14:backgroundRemoval>
                    </a14:imgEffect>
                  </a14:imgLayer>
                </a14:imgProps>
              </a:ext>
              <a:ext uri="{28A0092B-C50C-407E-A947-70E740481C1C}">
                <a14:useLocalDpi xmlns:a14="http://schemas.microsoft.com/office/drawing/2010/main" val="0"/>
              </a:ext>
            </a:extLst>
          </a:blip>
          <a:srcRect l="50598" t="4233" r="7966" b="4762"/>
          <a:stretch/>
        </p:blipFill>
        <p:spPr>
          <a:xfrm>
            <a:off x="2381320" y="552160"/>
            <a:ext cx="2528629" cy="4646626"/>
          </a:xfrm>
          <a:prstGeom prst="rect">
            <a:avLst/>
          </a:prstGeom>
        </p:spPr>
      </p:pic>
      <p:sp>
        <p:nvSpPr>
          <p:cNvPr id="3" name="Picture Placeholder 5"/>
          <p:cNvSpPr>
            <a:spLocks noGrp="1"/>
          </p:cNvSpPr>
          <p:nvPr>
            <p:ph type="pic" sz="quarter" idx="10"/>
          </p:nvPr>
        </p:nvSpPr>
        <p:spPr>
          <a:xfrm>
            <a:off x="2705672" y="1195035"/>
            <a:ext cx="1899321" cy="3367540"/>
          </a:xfrm>
          <a:prstGeom prst="rect">
            <a:avLst/>
          </a:prstGeom>
        </p:spPr>
        <p:txBody>
          <a:bodyPr/>
          <a:lstStyle/>
          <a:p>
            <a:endParaRPr lang="en-US"/>
          </a:p>
        </p:txBody>
      </p:sp>
      <p:sp>
        <p:nvSpPr>
          <p:cNvPr id="4" name="Picture Placeholder 5"/>
          <p:cNvSpPr>
            <a:spLocks noGrp="1"/>
          </p:cNvSpPr>
          <p:nvPr>
            <p:ph type="pic" sz="quarter" idx="11"/>
          </p:nvPr>
        </p:nvSpPr>
        <p:spPr>
          <a:xfrm>
            <a:off x="4851539" y="1683696"/>
            <a:ext cx="1443706" cy="2559726"/>
          </a:xfrm>
          <a:prstGeom prst="rect">
            <a:avLst/>
          </a:prstGeom>
        </p:spPr>
        <p:txBody>
          <a:bodyPr/>
          <a:lstStyle/>
          <a:p>
            <a:endParaRPr lang="en-US" dirty="0"/>
          </a:p>
        </p:txBody>
      </p:sp>
    </p:spTree>
    <p:extLst>
      <p:ext uri="{BB962C8B-B14F-4D97-AF65-F5344CB8AC3E}">
        <p14:creationId xmlns:p14="http://schemas.microsoft.com/office/powerpoint/2010/main" val="4641539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700" y="2070347"/>
            <a:ext cx="5419508" cy="3280228"/>
          </a:xfrm>
          <a:prstGeom prst="rect">
            <a:avLst/>
          </a:prstGeom>
        </p:spPr>
      </p:pic>
      <p:sp>
        <p:nvSpPr>
          <p:cNvPr id="4" name="Picture Placeholder 5"/>
          <p:cNvSpPr>
            <a:spLocks noGrp="1"/>
          </p:cNvSpPr>
          <p:nvPr>
            <p:ph type="pic" sz="quarter" idx="10"/>
          </p:nvPr>
        </p:nvSpPr>
        <p:spPr>
          <a:xfrm>
            <a:off x="1711071" y="2243722"/>
            <a:ext cx="4059804" cy="2576514"/>
          </a:xfrm>
          <a:prstGeom prst="rect">
            <a:avLst/>
          </a:prstGeom>
        </p:spPr>
        <p:txBody>
          <a:bodyPr/>
          <a:lstStyle/>
          <a:p>
            <a:endParaRPr lang="en-US" dirty="0"/>
          </a:p>
        </p:txBody>
      </p:sp>
    </p:spTree>
    <p:extLst>
      <p:ext uri="{BB962C8B-B14F-4D97-AF65-F5344CB8AC3E}">
        <p14:creationId xmlns:p14="http://schemas.microsoft.com/office/powerpoint/2010/main" val="13151237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74DE63CF-05AE-41BB-8892-F845D1EFE641}"/>
              </a:ext>
            </a:extLst>
          </p:cNvPr>
          <p:cNvSpPr>
            <a:spLocks noGrp="1"/>
          </p:cNvSpPr>
          <p:nvPr>
            <p:ph type="pic" sz="quarter" idx="11"/>
          </p:nvPr>
        </p:nvSpPr>
        <p:spPr>
          <a:xfrm flipH="1">
            <a:off x="8418208" y="2203530"/>
            <a:ext cx="3773792" cy="2450939"/>
          </a:xfrm>
          <a:prstGeom prst="rect">
            <a:avLst/>
          </a:prstGeom>
        </p:spPr>
      </p:sp>
      <p:sp>
        <p:nvSpPr>
          <p:cNvPr id="4" name="Picture Placeholder 1">
            <a:extLst>
              <a:ext uri="{FF2B5EF4-FFF2-40B4-BE49-F238E27FC236}">
                <a16:creationId xmlns:a16="http://schemas.microsoft.com/office/drawing/2014/main" id="{76C746D9-4738-4D4B-8BCC-50003650570A}"/>
              </a:ext>
            </a:extLst>
          </p:cNvPr>
          <p:cNvSpPr>
            <a:spLocks noGrp="1"/>
          </p:cNvSpPr>
          <p:nvPr>
            <p:ph type="pic" sz="quarter" idx="10"/>
          </p:nvPr>
        </p:nvSpPr>
        <p:spPr>
          <a:xfrm>
            <a:off x="4978400" y="0"/>
            <a:ext cx="3450516" cy="6858000"/>
          </a:xfrm>
          <a:prstGeom prst="rect">
            <a:avLst/>
          </a:prstGeom>
        </p:spPr>
      </p:sp>
    </p:spTree>
    <p:extLst>
      <p:ext uri="{BB962C8B-B14F-4D97-AF65-F5344CB8AC3E}">
        <p14:creationId xmlns:p14="http://schemas.microsoft.com/office/powerpoint/2010/main" val="17640968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1A646F5-29C1-419C-8AA3-7A4EEBABC045}"/>
              </a:ext>
            </a:extLst>
          </p:cNvPr>
          <p:cNvSpPr>
            <a:spLocks noGrp="1"/>
          </p:cNvSpPr>
          <p:nvPr>
            <p:ph type="pic" sz="quarter" idx="10"/>
          </p:nvPr>
        </p:nvSpPr>
        <p:spPr>
          <a:xfrm>
            <a:off x="6226631" y="311727"/>
            <a:ext cx="5626720" cy="6234545"/>
          </a:xfrm>
          <a:prstGeom prst="rect">
            <a:avLst/>
          </a:prstGeom>
        </p:spPr>
        <p:txBody>
          <a:bodyPr/>
          <a:lstStyle/>
          <a:p>
            <a:endParaRPr lang="id-ID"/>
          </a:p>
        </p:txBody>
      </p:sp>
      <p:sp>
        <p:nvSpPr>
          <p:cNvPr id="4" name="Picture Placeholder 2">
            <a:extLst>
              <a:ext uri="{FF2B5EF4-FFF2-40B4-BE49-F238E27FC236}">
                <a16:creationId xmlns:a16="http://schemas.microsoft.com/office/drawing/2014/main" id="{BC162D26-5C25-4102-A2BB-E00FBE41B68D}"/>
              </a:ext>
            </a:extLst>
          </p:cNvPr>
          <p:cNvSpPr>
            <a:spLocks noGrp="1"/>
          </p:cNvSpPr>
          <p:nvPr>
            <p:ph type="pic" sz="quarter" idx="11"/>
          </p:nvPr>
        </p:nvSpPr>
        <p:spPr>
          <a:xfrm>
            <a:off x="338651" y="311726"/>
            <a:ext cx="5626720" cy="6234545"/>
          </a:xfrm>
          <a:prstGeom prst="rect">
            <a:avLst/>
          </a:prstGeom>
        </p:spPr>
        <p:txBody>
          <a:bodyPr/>
          <a:lstStyle/>
          <a:p>
            <a:endParaRPr lang="id-ID"/>
          </a:p>
        </p:txBody>
      </p:sp>
    </p:spTree>
    <p:extLst>
      <p:ext uri="{BB962C8B-B14F-4D97-AF65-F5344CB8AC3E}">
        <p14:creationId xmlns:p14="http://schemas.microsoft.com/office/powerpoint/2010/main" val="18847908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Layout">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97ABE0CC-6FC4-56E0-3235-A39306FD0E87}"/>
              </a:ext>
            </a:extLst>
          </p:cNvPr>
          <p:cNvSpPr>
            <a:spLocks noGrp="1"/>
          </p:cNvSpPr>
          <p:nvPr>
            <p:ph type="pic" sz="quarter" idx="11"/>
          </p:nvPr>
        </p:nvSpPr>
        <p:spPr>
          <a:xfrm>
            <a:off x="9476046" y="4142849"/>
            <a:ext cx="2715954" cy="2715954"/>
          </a:xfrm>
          <a:custGeom>
            <a:avLst/>
            <a:gdLst>
              <a:gd name="connsiteX0" fmla="*/ 0 w 2715954"/>
              <a:gd name="connsiteY0" fmla="*/ 0 h 2715954"/>
              <a:gd name="connsiteX1" fmla="*/ 2715954 w 2715954"/>
              <a:gd name="connsiteY1" fmla="*/ 0 h 2715954"/>
              <a:gd name="connsiteX2" fmla="*/ 2715954 w 2715954"/>
              <a:gd name="connsiteY2" fmla="*/ 2715954 h 2715954"/>
              <a:gd name="connsiteX3" fmla="*/ 0 w 2715954"/>
              <a:gd name="connsiteY3" fmla="*/ 2715954 h 2715954"/>
            </a:gdLst>
            <a:ahLst/>
            <a:cxnLst>
              <a:cxn ang="0">
                <a:pos x="connsiteX0" y="connsiteY0"/>
              </a:cxn>
              <a:cxn ang="0">
                <a:pos x="connsiteX1" y="connsiteY1"/>
              </a:cxn>
              <a:cxn ang="0">
                <a:pos x="connsiteX2" y="connsiteY2"/>
              </a:cxn>
              <a:cxn ang="0">
                <a:pos x="connsiteX3" y="connsiteY3"/>
              </a:cxn>
            </a:cxnLst>
            <a:rect l="l" t="t" r="r" b="b"/>
            <a:pathLst>
              <a:path w="2715954" h="2715954">
                <a:moveTo>
                  <a:pt x="0" y="0"/>
                </a:moveTo>
                <a:lnTo>
                  <a:pt x="2715954" y="0"/>
                </a:lnTo>
                <a:lnTo>
                  <a:pt x="2715954" y="2715954"/>
                </a:lnTo>
                <a:lnTo>
                  <a:pt x="0" y="2715954"/>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
        <p:nvSpPr>
          <p:cNvPr id="5" name="Freeform 4">
            <a:extLst>
              <a:ext uri="{FF2B5EF4-FFF2-40B4-BE49-F238E27FC236}">
                <a16:creationId xmlns:a16="http://schemas.microsoft.com/office/drawing/2014/main" id="{1996129D-C65F-0D64-6D7E-4575B431FBF5}"/>
              </a:ext>
            </a:extLst>
          </p:cNvPr>
          <p:cNvSpPr>
            <a:spLocks noGrp="1"/>
          </p:cNvSpPr>
          <p:nvPr>
            <p:ph type="pic" sz="quarter" idx="10"/>
          </p:nvPr>
        </p:nvSpPr>
        <p:spPr>
          <a:xfrm>
            <a:off x="6693108" y="1"/>
            <a:ext cx="2715954" cy="2715955"/>
          </a:xfrm>
          <a:custGeom>
            <a:avLst/>
            <a:gdLst>
              <a:gd name="connsiteX0" fmla="*/ 0 w 2715954"/>
              <a:gd name="connsiteY0" fmla="*/ 0 h 2715955"/>
              <a:gd name="connsiteX1" fmla="*/ 2715954 w 2715954"/>
              <a:gd name="connsiteY1" fmla="*/ 0 h 2715955"/>
              <a:gd name="connsiteX2" fmla="*/ 2715954 w 2715954"/>
              <a:gd name="connsiteY2" fmla="*/ 2715955 h 2715955"/>
              <a:gd name="connsiteX3" fmla="*/ 0 w 2715954"/>
              <a:gd name="connsiteY3" fmla="*/ 2715955 h 2715955"/>
            </a:gdLst>
            <a:ahLst/>
            <a:cxnLst>
              <a:cxn ang="0">
                <a:pos x="connsiteX0" y="connsiteY0"/>
              </a:cxn>
              <a:cxn ang="0">
                <a:pos x="connsiteX1" y="connsiteY1"/>
              </a:cxn>
              <a:cxn ang="0">
                <a:pos x="connsiteX2" y="connsiteY2"/>
              </a:cxn>
              <a:cxn ang="0">
                <a:pos x="connsiteX3" y="connsiteY3"/>
              </a:cxn>
            </a:cxnLst>
            <a:rect l="l" t="t" r="r" b="b"/>
            <a:pathLst>
              <a:path w="2715954" h="2715955">
                <a:moveTo>
                  <a:pt x="0" y="0"/>
                </a:moveTo>
                <a:lnTo>
                  <a:pt x="2715954" y="0"/>
                </a:lnTo>
                <a:lnTo>
                  <a:pt x="2715954" y="2715955"/>
                </a:lnTo>
                <a:lnTo>
                  <a:pt x="0" y="2715955"/>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265968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par>
                                <p:cTn id="10" presetID="53" presetClass="entr" presetSubtype="16" fill="hold" grpId="0" nodeType="withEffect">
                                  <p:stCondLst>
                                    <p:cond delay="100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Layou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BDC80FE9-BC23-24B6-1313-C47545CB348B}"/>
              </a:ext>
            </a:extLst>
          </p:cNvPr>
          <p:cNvSpPr>
            <a:spLocks noGrp="1"/>
          </p:cNvSpPr>
          <p:nvPr>
            <p:ph type="pic" sz="quarter" idx="10"/>
          </p:nvPr>
        </p:nvSpPr>
        <p:spPr>
          <a:xfrm>
            <a:off x="0" y="0"/>
            <a:ext cx="6096000" cy="5264046"/>
          </a:xfrm>
          <a:custGeom>
            <a:avLst/>
            <a:gdLst>
              <a:gd name="connsiteX0" fmla="*/ 0 w 6096000"/>
              <a:gd name="connsiteY0" fmla="*/ 0 h 5264046"/>
              <a:gd name="connsiteX1" fmla="*/ 6096000 w 6096000"/>
              <a:gd name="connsiteY1" fmla="*/ 0 h 5264046"/>
              <a:gd name="connsiteX2" fmla="*/ 6096000 w 6096000"/>
              <a:gd name="connsiteY2" fmla="*/ 5264046 h 5264046"/>
              <a:gd name="connsiteX3" fmla="*/ 0 w 6096000"/>
              <a:gd name="connsiteY3" fmla="*/ 5264046 h 5264046"/>
            </a:gdLst>
            <a:ahLst/>
            <a:cxnLst>
              <a:cxn ang="0">
                <a:pos x="connsiteX0" y="connsiteY0"/>
              </a:cxn>
              <a:cxn ang="0">
                <a:pos x="connsiteX1" y="connsiteY1"/>
              </a:cxn>
              <a:cxn ang="0">
                <a:pos x="connsiteX2" y="connsiteY2"/>
              </a:cxn>
              <a:cxn ang="0">
                <a:pos x="connsiteX3" y="connsiteY3"/>
              </a:cxn>
            </a:cxnLst>
            <a:rect l="l" t="t" r="r" b="b"/>
            <a:pathLst>
              <a:path w="6096000" h="5264046">
                <a:moveTo>
                  <a:pt x="0" y="0"/>
                </a:moveTo>
                <a:lnTo>
                  <a:pt x="6096000" y="0"/>
                </a:lnTo>
                <a:lnTo>
                  <a:pt x="6096000" y="5264046"/>
                </a:lnTo>
                <a:lnTo>
                  <a:pt x="0" y="5264046"/>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19374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Layou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3D50DDDD-EB31-904C-3C4D-682D0CFCC9FF}"/>
              </a:ext>
            </a:extLst>
          </p:cNvPr>
          <p:cNvSpPr>
            <a:spLocks noGrp="1"/>
          </p:cNvSpPr>
          <p:nvPr>
            <p:ph type="pic" sz="quarter" idx="10"/>
          </p:nvPr>
        </p:nvSpPr>
        <p:spPr>
          <a:xfrm>
            <a:off x="4431616" y="3502152"/>
            <a:ext cx="2990088" cy="2990088"/>
          </a:xfrm>
          <a:custGeom>
            <a:avLst/>
            <a:gdLst>
              <a:gd name="connsiteX0" fmla="*/ 0 w 2990088"/>
              <a:gd name="connsiteY0" fmla="*/ 0 h 2990088"/>
              <a:gd name="connsiteX1" fmla="*/ 2990088 w 2990088"/>
              <a:gd name="connsiteY1" fmla="*/ 0 h 2990088"/>
              <a:gd name="connsiteX2" fmla="*/ 2990088 w 2990088"/>
              <a:gd name="connsiteY2" fmla="*/ 2990088 h 2990088"/>
              <a:gd name="connsiteX3" fmla="*/ 0 w 2990088"/>
              <a:gd name="connsiteY3" fmla="*/ 2990088 h 2990088"/>
            </a:gdLst>
            <a:ahLst/>
            <a:cxnLst>
              <a:cxn ang="0">
                <a:pos x="connsiteX0" y="connsiteY0"/>
              </a:cxn>
              <a:cxn ang="0">
                <a:pos x="connsiteX1" y="connsiteY1"/>
              </a:cxn>
              <a:cxn ang="0">
                <a:pos x="connsiteX2" y="connsiteY2"/>
              </a:cxn>
              <a:cxn ang="0">
                <a:pos x="connsiteX3" y="connsiteY3"/>
              </a:cxn>
            </a:cxnLst>
            <a:rect l="l" t="t" r="r" b="b"/>
            <a:pathLst>
              <a:path w="2990088" h="2990088">
                <a:moveTo>
                  <a:pt x="0" y="0"/>
                </a:moveTo>
                <a:lnTo>
                  <a:pt x="2990088" y="0"/>
                </a:lnTo>
                <a:lnTo>
                  <a:pt x="2990088" y="2990088"/>
                </a:lnTo>
                <a:lnTo>
                  <a:pt x="0" y="2990088"/>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257571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Layout">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E9C476B-6054-A211-35EE-502C12A9BF7A}"/>
              </a:ext>
            </a:extLst>
          </p:cNvPr>
          <p:cNvSpPr>
            <a:spLocks noGrp="1"/>
          </p:cNvSpPr>
          <p:nvPr>
            <p:ph type="pic" sz="quarter" idx="10"/>
          </p:nvPr>
        </p:nvSpPr>
        <p:spPr>
          <a:xfrm>
            <a:off x="920732" y="0"/>
            <a:ext cx="6461289" cy="3593592"/>
          </a:xfrm>
          <a:custGeom>
            <a:avLst/>
            <a:gdLst>
              <a:gd name="connsiteX0" fmla="*/ 0 w 6461289"/>
              <a:gd name="connsiteY0" fmla="*/ 0 h 3593592"/>
              <a:gd name="connsiteX1" fmla="*/ 6461289 w 6461289"/>
              <a:gd name="connsiteY1" fmla="*/ 0 h 3593592"/>
              <a:gd name="connsiteX2" fmla="*/ 6461289 w 6461289"/>
              <a:gd name="connsiteY2" fmla="*/ 3593592 h 3593592"/>
              <a:gd name="connsiteX3" fmla="*/ 0 w 6461289"/>
              <a:gd name="connsiteY3" fmla="*/ 3593592 h 3593592"/>
            </a:gdLst>
            <a:ahLst/>
            <a:cxnLst>
              <a:cxn ang="0">
                <a:pos x="connsiteX0" y="connsiteY0"/>
              </a:cxn>
              <a:cxn ang="0">
                <a:pos x="connsiteX1" y="connsiteY1"/>
              </a:cxn>
              <a:cxn ang="0">
                <a:pos x="connsiteX2" y="connsiteY2"/>
              </a:cxn>
              <a:cxn ang="0">
                <a:pos x="connsiteX3" y="connsiteY3"/>
              </a:cxn>
            </a:cxnLst>
            <a:rect l="l" t="t" r="r" b="b"/>
            <a:pathLst>
              <a:path w="6461289" h="3593592">
                <a:moveTo>
                  <a:pt x="0" y="0"/>
                </a:moveTo>
                <a:lnTo>
                  <a:pt x="6461289" y="0"/>
                </a:lnTo>
                <a:lnTo>
                  <a:pt x="6461289" y="3593592"/>
                </a:lnTo>
                <a:lnTo>
                  <a:pt x="0" y="3593592"/>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325609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823A5DE-5977-2303-8139-97A318DCB4C8}"/>
              </a:ext>
            </a:extLst>
          </p:cNvPr>
          <p:cNvSpPr>
            <a:spLocks noGrp="1"/>
          </p:cNvSpPr>
          <p:nvPr>
            <p:ph type="pic" sz="quarter" idx="15"/>
          </p:nvPr>
        </p:nvSpPr>
        <p:spPr>
          <a:xfrm>
            <a:off x="8037737" y="1980128"/>
            <a:ext cx="3544665" cy="2160072"/>
          </a:xfrm>
          <a:custGeom>
            <a:avLst/>
            <a:gdLst>
              <a:gd name="connsiteX0" fmla="*/ 0 w 2658499"/>
              <a:gd name="connsiteY0" fmla="*/ 0 h 1620054"/>
              <a:gd name="connsiteX1" fmla="*/ 2658499 w 2658499"/>
              <a:gd name="connsiteY1" fmla="*/ 0 h 1620054"/>
              <a:gd name="connsiteX2" fmla="*/ 2658499 w 2658499"/>
              <a:gd name="connsiteY2" fmla="*/ 1620054 h 1620054"/>
              <a:gd name="connsiteX3" fmla="*/ 0 w 2658499"/>
              <a:gd name="connsiteY3" fmla="*/ 1620054 h 1620054"/>
            </a:gdLst>
            <a:ahLst/>
            <a:cxnLst>
              <a:cxn ang="0">
                <a:pos x="connsiteX0" y="connsiteY0"/>
              </a:cxn>
              <a:cxn ang="0">
                <a:pos x="connsiteX1" y="connsiteY1"/>
              </a:cxn>
              <a:cxn ang="0">
                <a:pos x="connsiteX2" y="connsiteY2"/>
              </a:cxn>
              <a:cxn ang="0">
                <a:pos x="connsiteX3" y="connsiteY3"/>
              </a:cxn>
            </a:cxnLst>
            <a:rect l="l" t="t" r="r" b="b"/>
            <a:pathLst>
              <a:path w="2658499" h="1620054">
                <a:moveTo>
                  <a:pt x="0" y="0"/>
                </a:moveTo>
                <a:lnTo>
                  <a:pt x="2658499" y="0"/>
                </a:lnTo>
                <a:lnTo>
                  <a:pt x="2658499" y="1620054"/>
                </a:lnTo>
                <a:lnTo>
                  <a:pt x="0" y="1620054"/>
                </a:lnTo>
                <a:close/>
              </a:path>
            </a:pathLst>
          </a:custGeom>
        </p:spPr>
        <p:txBody>
          <a:bodyPr wrap="square" anchor="ctr">
            <a:noAutofit/>
          </a:bodyPr>
          <a:lstStyle>
            <a:lvl1pPr marL="0" indent="0" algn="ctr">
              <a:buFontTx/>
              <a:buNone/>
              <a:defRPr sz="2000">
                <a:solidFill>
                  <a:schemeClr val="bg1">
                    <a:lumMod val="85000"/>
                  </a:schemeClr>
                </a:solidFill>
                <a:latin typeface="Roboto Thin" charset="0"/>
                <a:ea typeface="Roboto Thin" charset="0"/>
                <a:cs typeface="Roboto Thin" charset="0"/>
              </a:defRPr>
            </a:lvl1pPr>
          </a:lstStyle>
          <a:p>
            <a:endParaRPr lang="en-US" dirty="0"/>
          </a:p>
        </p:txBody>
      </p:sp>
      <p:sp>
        <p:nvSpPr>
          <p:cNvPr id="8" name="Picture Placeholder 7">
            <a:extLst>
              <a:ext uri="{FF2B5EF4-FFF2-40B4-BE49-F238E27FC236}">
                <a16:creationId xmlns:a16="http://schemas.microsoft.com/office/drawing/2014/main" id="{0ADD95E1-10FC-DDCE-7CB3-53A5B67EF002}"/>
              </a:ext>
            </a:extLst>
          </p:cNvPr>
          <p:cNvSpPr>
            <a:spLocks noGrp="1"/>
          </p:cNvSpPr>
          <p:nvPr>
            <p:ph type="pic" sz="quarter" idx="14"/>
          </p:nvPr>
        </p:nvSpPr>
        <p:spPr>
          <a:xfrm>
            <a:off x="4362885" y="1980128"/>
            <a:ext cx="3544665" cy="2160072"/>
          </a:xfrm>
          <a:custGeom>
            <a:avLst/>
            <a:gdLst>
              <a:gd name="connsiteX0" fmla="*/ 0 w 2658499"/>
              <a:gd name="connsiteY0" fmla="*/ 0 h 1620054"/>
              <a:gd name="connsiteX1" fmla="*/ 2658499 w 2658499"/>
              <a:gd name="connsiteY1" fmla="*/ 0 h 1620054"/>
              <a:gd name="connsiteX2" fmla="*/ 2658499 w 2658499"/>
              <a:gd name="connsiteY2" fmla="*/ 1620054 h 1620054"/>
              <a:gd name="connsiteX3" fmla="*/ 0 w 2658499"/>
              <a:gd name="connsiteY3" fmla="*/ 1620054 h 1620054"/>
            </a:gdLst>
            <a:ahLst/>
            <a:cxnLst>
              <a:cxn ang="0">
                <a:pos x="connsiteX0" y="connsiteY0"/>
              </a:cxn>
              <a:cxn ang="0">
                <a:pos x="connsiteX1" y="connsiteY1"/>
              </a:cxn>
              <a:cxn ang="0">
                <a:pos x="connsiteX2" y="connsiteY2"/>
              </a:cxn>
              <a:cxn ang="0">
                <a:pos x="connsiteX3" y="connsiteY3"/>
              </a:cxn>
            </a:cxnLst>
            <a:rect l="l" t="t" r="r" b="b"/>
            <a:pathLst>
              <a:path w="2658499" h="1620054">
                <a:moveTo>
                  <a:pt x="0" y="0"/>
                </a:moveTo>
                <a:lnTo>
                  <a:pt x="2658499" y="0"/>
                </a:lnTo>
                <a:lnTo>
                  <a:pt x="2658499" y="1620054"/>
                </a:lnTo>
                <a:lnTo>
                  <a:pt x="0" y="1620054"/>
                </a:lnTo>
                <a:close/>
              </a:path>
            </a:pathLst>
          </a:custGeom>
        </p:spPr>
        <p:txBody>
          <a:bodyPr wrap="square" anchor="ctr">
            <a:noAutofit/>
          </a:bodyPr>
          <a:lstStyle>
            <a:lvl1pPr marL="0" indent="0" algn="ctr">
              <a:buFontTx/>
              <a:buNone/>
              <a:defRPr sz="2000">
                <a:solidFill>
                  <a:schemeClr val="bg1">
                    <a:lumMod val="85000"/>
                  </a:schemeClr>
                </a:solidFill>
                <a:latin typeface="Roboto Thin" charset="0"/>
                <a:ea typeface="Roboto Thin" charset="0"/>
                <a:cs typeface="Roboto Thin" charset="0"/>
              </a:defRPr>
            </a:lvl1pPr>
          </a:lstStyle>
          <a:p>
            <a:endParaRPr lang="en-US" dirty="0"/>
          </a:p>
        </p:txBody>
      </p:sp>
      <p:sp>
        <p:nvSpPr>
          <p:cNvPr id="6" name="Picture Placeholder 5">
            <a:extLst>
              <a:ext uri="{FF2B5EF4-FFF2-40B4-BE49-F238E27FC236}">
                <a16:creationId xmlns:a16="http://schemas.microsoft.com/office/drawing/2014/main" id="{3F5A359E-431E-B36F-5741-38F979F2FA77}"/>
              </a:ext>
            </a:extLst>
          </p:cNvPr>
          <p:cNvSpPr>
            <a:spLocks noGrp="1"/>
          </p:cNvSpPr>
          <p:nvPr>
            <p:ph type="pic" sz="quarter" idx="13"/>
          </p:nvPr>
        </p:nvSpPr>
        <p:spPr>
          <a:xfrm>
            <a:off x="688037" y="1980128"/>
            <a:ext cx="3544665" cy="2160072"/>
          </a:xfrm>
          <a:custGeom>
            <a:avLst/>
            <a:gdLst>
              <a:gd name="connsiteX0" fmla="*/ 0 w 2658499"/>
              <a:gd name="connsiteY0" fmla="*/ 0 h 1620054"/>
              <a:gd name="connsiteX1" fmla="*/ 2658499 w 2658499"/>
              <a:gd name="connsiteY1" fmla="*/ 0 h 1620054"/>
              <a:gd name="connsiteX2" fmla="*/ 2658499 w 2658499"/>
              <a:gd name="connsiteY2" fmla="*/ 1620054 h 1620054"/>
              <a:gd name="connsiteX3" fmla="*/ 0 w 2658499"/>
              <a:gd name="connsiteY3" fmla="*/ 1620054 h 1620054"/>
            </a:gdLst>
            <a:ahLst/>
            <a:cxnLst>
              <a:cxn ang="0">
                <a:pos x="connsiteX0" y="connsiteY0"/>
              </a:cxn>
              <a:cxn ang="0">
                <a:pos x="connsiteX1" y="connsiteY1"/>
              </a:cxn>
              <a:cxn ang="0">
                <a:pos x="connsiteX2" y="connsiteY2"/>
              </a:cxn>
              <a:cxn ang="0">
                <a:pos x="connsiteX3" y="connsiteY3"/>
              </a:cxn>
            </a:cxnLst>
            <a:rect l="l" t="t" r="r" b="b"/>
            <a:pathLst>
              <a:path w="2658499" h="1620054">
                <a:moveTo>
                  <a:pt x="0" y="0"/>
                </a:moveTo>
                <a:lnTo>
                  <a:pt x="2658499" y="0"/>
                </a:lnTo>
                <a:lnTo>
                  <a:pt x="2658499" y="1620054"/>
                </a:lnTo>
                <a:lnTo>
                  <a:pt x="0" y="1620054"/>
                </a:lnTo>
                <a:close/>
              </a:path>
            </a:pathLst>
          </a:custGeom>
        </p:spPr>
        <p:txBody>
          <a:bodyPr wrap="square" anchor="ctr">
            <a:noAutofit/>
          </a:bodyPr>
          <a:lstStyle>
            <a:lvl1pPr marL="0" indent="0" algn="ctr">
              <a:buFontTx/>
              <a:buNone/>
              <a:defRPr sz="2000">
                <a:solidFill>
                  <a:schemeClr val="bg1">
                    <a:lumMod val="85000"/>
                  </a:schemeClr>
                </a:solidFill>
                <a:latin typeface="Roboto Thin" charset="0"/>
                <a:ea typeface="Roboto Thin" charset="0"/>
                <a:cs typeface="Roboto Thin" charset="0"/>
              </a:defRPr>
            </a:lvl1pPr>
          </a:lstStyle>
          <a:p>
            <a:endParaRPr lang="en-US" dirty="0"/>
          </a:p>
        </p:txBody>
      </p:sp>
    </p:spTree>
    <p:extLst>
      <p:ext uri="{BB962C8B-B14F-4D97-AF65-F5344CB8AC3E}">
        <p14:creationId xmlns:p14="http://schemas.microsoft.com/office/powerpoint/2010/main" val="18639189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Layou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34E937E9-82DB-C3E5-D254-A90DD100B0A6}"/>
              </a:ext>
            </a:extLst>
          </p:cNvPr>
          <p:cNvSpPr>
            <a:spLocks noGrp="1"/>
          </p:cNvSpPr>
          <p:nvPr>
            <p:ph type="pic" sz="quarter" idx="10"/>
          </p:nvPr>
        </p:nvSpPr>
        <p:spPr>
          <a:xfrm>
            <a:off x="6259722" y="0"/>
            <a:ext cx="5932278" cy="5257800"/>
          </a:xfrm>
          <a:custGeom>
            <a:avLst/>
            <a:gdLst>
              <a:gd name="connsiteX0" fmla="*/ 0 w 5932278"/>
              <a:gd name="connsiteY0" fmla="*/ 0 h 5257800"/>
              <a:gd name="connsiteX1" fmla="*/ 5932278 w 5932278"/>
              <a:gd name="connsiteY1" fmla="*/ 0 h 5257800"/>
              <a:gd name="connsiteX2" fmla="*/ 5932278 w 5932278"/>
              <a:gd name="connsiteY2" fmla="*/ 5257800 h 5257800"/>
              <a:gd name="connsiteX3" fmla="*/ 0 w 5932278"/>
              <a:gd name="connsiteY3" fmla="*/ 5257800 h 5257800"/>
            </a:gdLst>
            <a:ahLst/>
            <a:cxnLst>
              <a:cxn ang="0">
                <a:pos x="connsiteX0" y="connsiteY0"/>
              </a:cxn>
              <a:cxn ang="0">
                <a:pos x="connsiteX1" y="connsiteY1"/>
              </a:cxn>
              <a:cxn ang="0">
                <a:pos x="connsiteX2" y="connsiteY2"/>
              </a:cxn>
              <a:cxn ang="0">
                <a:pos x="connsiteX3" y="connsiteY3"/>
              </a:cxn>
            </a:cxnLst>
            <a:rect l="l" t="t" r="r" b="b"/>
            <a:pathLst>
              <a:path w="5932278" h="5257800">
                <a:moveTo>
                  <a:pt x="0" y="0"/>
                </a:moveTo>
                <a:lnTo>
                  <a:pt x="5932278" y="0"/>
                </a:lnTo>
                <a:lnTo>
                  <a:pt x="5932278" y="5257800"/>
                </a:lnTo>
                <a:lnTo>
                  <a:pt x="0" y="5257800"/>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352877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6_Layou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331714D5-8347-4E28-7416-A87DA3097730}"/>
              </a:ext>
            </a:extLst>
          </p:cNvPr>
          <p:cNvSpPr>
            <a:spLocks noGrp="1"/>
          </p:cNvSpPr>
          <p:nvPr>
            <p:ph type="pic" sz="quarter" idx="10"/>
          </p:nvPr>
        </p:nvSpPr>
        <p:spPr>
          <a:xfrm>
            <a:off x="205242" y="1781371"/>
            <a:ext cx="2804659" cy="4891034"/>
          </a:xfrm>
          <a:custGeom>
            <a:avLst/>
            <a:gdLst>
              <a:gd name="connsiteX0" fmla="*/ 0 w 2804659"/>
              <a:gd name="connsiteY0" fmla="*/ 0 h 4891034"/>
              <a:gd name="connsiteX1" fmla="*/ 2804659 w 2804659"/>
              <a:gd name="connsiteY1" fmla="*/ 0 h 4891034"/>
              <a:gd name="connsiteX2" fmla="*/ 2804659 w 2804659"/>
              <a:gd name="connsiteY2" fmla="*/ 4891034 h 4891034"/>
              <a:gd name="connsiteX3" fmla="*/ 0 w 2804659"/>
              <a:gd name="connsiteY3" fmla="*/ 4891034 h 4891034"/>
            </a:gdLst>
            <a:ahLst/>
            <a:cxnLst>
              <a:cxn ang="0">
                <a:pos x="connsiteX0" y="connsiteY0"/>
              </a:cxn>
              <a:cxn ang="0">
                <a:pos x="connsiteX1" y="connsiteY1"/>
              </a:cxn>
              <a:cxn ang="0">
                <a:pos x="connsiteX2" y="connsiteY2"/>
              </a:cxn>
              <a:cxn ang="0">
                <a:pos x="connsiteX3" y="connsiteY3"/>
              </a:cxn>
            </a:cxnLst>
            <a:rect l="l" t="t" r="r" b="b"/>
            <a:pathLst>
              <a:path w="2804659" h="4891034">
                <a:moveTo>
                  <a:pt x="0" y="0"/>
                </a:moveTo>
                <a:lnTo>
                  <a:pt x="2804659" y="0"/>
                </a:lnTo>
                <a:lnTo>
                  <a:pt x="2804659" y="4891034"/>
                </a:lnTo>
                <a:lnTo>
                  <a:pt x="0" y="4891034"/>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223959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7_Layou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BB12895-D929-8E1A-68B3-63E1CC33B7FA}"/>
              </a:ext>
            </a:extLst>
          </p:cNvPr>
          <p:cNvSpPr>
            <a:spLocks noGrp="1"/>
          </p:cNvSpPr>
          <p:nvPr>
            <p:ph type="pic" sz="quarter" idx="10"/>
          </p:nvPr>
        </p:nvSpPr>
        <p:spPr>
          <a:xfrm>
            <a:off x="723900" y="4045515"/>
            <a:ext cx="5142262" cy="2251178"/>
          </a:xfrm>
          <a:custGeom>
            <a:avLst/>
            <a:gdLst>
              <a:gd name="connsiteX0" fmla="*/ 0 w 5142262"/>
              <a:gd name="connsiteY0" fmla="*/ 0 h 2251178"/>
              <a:gd name="connsiteX1" fmla="*/ 5142262 w 5142262"/>
              <a:gd name="connsiteY1" fmla="*/ 0 h 2251178"/>
              <a:gd name="connsiteX2" fmla="*/ 5142262 w 5142262"/>
              <a:gd name="connsiteY2" fmla="*/ 2251178 h 2251178"/>
              <a:gd name="connsiteX3" fmla="*/ 0 w 5142262"/>
              <a:gd name="connsiteY3" fmla="*/ 2251178 h 2251178"/>
            </a:gdLst>
            <a:ahLst/>
            <a:cxnLst>
              <a:cxn ang="0">
                <a:pos x="connsiteX0" y="connsiteY0"/>
              </a:cxn>
              <a:cxn ang="0">
                <a:pos x="connsiteX1" y="connsiteY1"/>
              </a:cxn>
              <a:cxn ang="0">
                <a:pos x="connsiteX2" y="connsiteY2"/>
              </a:cxn>
              <a:cxn ang="0">
                <a:pos x="connsiteX3" y="connsiteY3"/>
              </a:cxn>
            </a:cxnLst>
            <a:rect l="l" t="t" r="r" b="b"/>
            <a:pathLst>
              <a:path w="5142262" h="2251178">
                <a:moveTo>
                  <a:pt x="0" y="0"/>
                </a:moveTo>
                <a:lnTo>
                  <a:pt x="5142262" y="0"/>
                </a:lnTo>
                <a:lnTo>
                  <a:pt x="5142262" y="2251178"/>
                </a:lnTo>
                <a:lnTo>
                  <a:pt x="0" y="2251178"/>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38281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8_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71907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9_Layou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AB095BCC-CEDD-1AA6-3781-3507A71E726D}"/>
              </a:ext>
            </a:extLst>
          </p:cNvPr>
          <p:cNvSpPr>
            <a:spLocks noGrp="1"/>
          </p:cNvSpPr>
          <p:nvPr>
            <p:ph type="pic" sz="quarter" idx="10"/>
          </p:nvPr>
        </p:nvSpPr>
        <p:spPr>
          <a:xfrm>
            <a:off x="3201075" y="249899"/>
            <a:ext cx="4392810" cy="6358201"/>
          </a:xfrm>
          <a:custGeom>
            <a:avLst/>
            <a:gdLst>
              <a:gd name="connsiteX0" fmla="*/ 0 w 4392810"/>
              <a:gd name="connsiteY0" fmla="*/ 0 h 6358201"/>
              <a:gd name="connsiteX1" fmla="*/ 4392810 w 4392810"/>
              <a:gd name="connsiteY1" fmla="*/ 0 h 6358201"/>
              <a:gd name="connsiteX2" fmla="*/ 4392810 w 4392810"/>
              <a:gd name="connsiteY2" fmla="*/ 6358201 h 6358201"/>
              <a:gd name="connsiteX3" fmla="*/ 0 w 4392810"/>
              <a:gd name="connsiteY3" fmla="*/ 6358201 h 6358201"/>
            </a:gdLst>
            <a:ahLst/>
            <a:cxnLst>
              <a:cxn ang="0">
                <a:pos x="connsiteX0" y="connsiteY0"/>
              </a:cxn>
              <a:cxn ang="0">
                <a:pos x="connsiteX1" y="connsiteY1"/>
              </a:cxn>
              <a:cxn ang="0">
                <a:pos x="connsiteX2" y="connsiteY2"/>
              </a:cxn>
              <a:cxn ang="0">
                <a:pos x="connsiteX3" y="connsiteY3"/>
              </a:cxn>
            </a:cxnLst>
            <a:rect l="l" t="t" r="r" b="b"/>
            <a:pathLst>
              <a:path w="4392810" h="6358201">
                <a:moveTo>
                  <a:pt x="0" y="0"/>
                </a:moveTo>
                <a:lnTo>
                  <a:pt x="4392810" y="0"/>
                </a:lnTo>
                <a:lnTo>
                  <a:pt x="4392810" y="6358201"/>
                </a:lnTo>
                <a:lnTo>
                  <a:pt x="0" y="6358201"/>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306293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1_Layout">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98139F83-8A63-BF57-F6B6-D5CD7843E511}"/>
              </a:ext>
            </a:extLst>
          </p:cNvPr>
          <p:cNvSpPr>
            <a:spLocks noGrp="1"/>
          </p:cNvSpPr>
          <p:nvPr>
            <p:ph type="pic" sz="quarter" idx="10"/>
          </p:nvPr>
        </p:nvSpPr>
        <p:spPr>
          <a:xfrm>
            <a:off x="5376673" y="281211"/>
            <a:ext cx="6545505" cy="2581910"/>
          </a:xfrm>
          <a:custGeom>
            <a:avLst/>
            <a:gdLst>
              <a:gd name="connsiteX0" fmla="*/ 0 w 6545505"/>
              <a:gd name="connsiteY0" fmla="*/ 0 h 2581910"/>
              <a:gd name="connsiteX1" fmla="*/ 6545505 w 6545505"/>
              <a:gd name="connsiteY1" fmla="*/ 0 h 2581910"/>
              <a:gd name="connsiteX2" fmla="*/ 6545505 w 6545505"/>
              <a:gd name="connsiteY2" fmla="*/ 2581910 h 2581910"/>
              <a:gd name="connsiteX3" fmla="*/ 0 w 6545505"/>
              <a:gd name="connsiteY3" fmla="*/ 2581910 h 2581910"/>
            </a:gdLst>
            <a:ahLst/>
            <a:cxnLst>
              <a:cxn ang="0">
                <a:pos x="connsiteX0" y="connsiteY0"/>
              </a:cxn>
              <a:cxn ang="0">
                <a:pos x="connsiteX1" y="connsiteY1"/>
              </a:cxn>
              <a:cxn ang="0">
                <a:pos x="connsiteX2" y="connsiteY2"/>
              </a:cxn>
              <a:cxn ang="0">
                <a:pos x="connsiteX3" y="connsiteY3"/>
              </a:cxn>
            </a:cxnLst>
            <a:rect l="l" t="t" r="r" b="b"/>
            <a:pathLst>
              <a:path w="6545505" h="2581910">
                <a:moveTo>
                  <a:pt x="0" y="0"/>
                </a:moveTo>
                <a:lnTo>
                  <a:pt x="6545505" y="0"/>
                </a:lnTo>
                <a:lnTo>
                  <a:pt x="6545505" y="2581910"/>
                </a:lnTo>
                <a:lnTo>
                  <a:pt x="0" y="2581910"/>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27685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5_Layou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F5F3E4D3-E583-253D-C77F-A5C1465CC888}"/>
              </a:ext>
            </a:extLst>
          </p:cNvPr>
          <p:cNvSpPr>
            <a:spLocks noGrp="1"/>
          </p:cNvSpPr>
          <p:nvPr>
            <p:ph type="pic" sz="quarter" idx="10"/>
          </p:nvPr>
        </p:nvSpPr>
        <p:spPr>
          <a:xfrm>
            <a:off x="4977116" y="1030574"/>
            <a:ext cx="7214885" cy="4796852"/>
          </a:xfrm>
          <a:custGeom>
            <a:avLst/>
            <a:gdLst>
              <a:gd name="connsiteX0" fmla="*/ 0 w 7214885"/>
              <a:gd name="connsiteY0" fmla="*/ 0 h 4796852"/>
              <a:gd name="connsiteX1" fmla="*/ 7214885 w 7214885"/>
              <a:gd name="connsiteY1" fmla="*/ 0 h 4796852"/>
              <a:gd name="connsiteX2" fmla="*/ 7214885 w 7214885"/>
              <a:gd name="connsiteY2" fmla="*/ 4796852 h 4796852"/>
              <a:gd name="connsiteX3" fmla="*/ 0 w 7214885"/>
              <a:gd name="connsiteY3" fmla="*/ 4796852 h 4796852"/>
            </a:gdLst>
            <a:ahLst/>
            <a:cxnLst>
              <a:cxn ang="0">
                <a:pos x="connsiteX0" y="connsiteY0"/>
              </a:cxn>
              <a:cxn ang="0">
                <a:pos x="connsiteX1" y="connsiteY1"/>
              </a:cxn>
              <a:cxn ang="0">
                <a:pos x="connsiteX2" y="connsiteY2"/>
              </a:cxn>
              <a:cxn ang="0">
                <a:pos x="connsiteX3" y="connsiteY3"/>
              </a:cxn>
            </a:cxnLst>
            <a:rect l="l" t="t" r="r" b="b"/>
            <a:pathLst>
              <a:path w="7214885" h="4796852">
                <a:moveTo>
                  <a:pt x="0" y="0"/>
                </a:moveTo>
                <a:lnTo>
                  <a:pt x="7214885" y="0"/>
                </a:lnTo>
                <a:lnTo>
                  <a:pt x="7214885" y="4796852"/>
                </a:lnTo>
                <a:lnTo>
                  <a:pt x="0" y="4796852"/>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57788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6_Layou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C1BEBD3B-D459-2EA1-B2B0-AE85FEC256E5}"/>
              </a:ext>
            </a:extLst>
          </p:cNvPr>
          <p:cNvSpPr>
            <a:spLocks noGrp="1"/>
          </p:cNvSpPr>
          <p:nvPr>
            <p:ph type="pic" sz="quarter" idx="10"/>
          </p:nvPr>
        </p:nvSpPr>
        <p:spPr>
          <a:xfrm>
            <a:off x="2601366" y="281211"/>
            <a:ext cx="9320812" cy="3147789"/>
          </a:xfrm>
          <a:custGeom>
            <a:avLst/>
            <a:gdLst>
              <a:gd name="connsiteX0" fmla="*/ 0 w 9320812"/>
              <a:gd name="connsiteY0" fmla="*/ 0 h 3147789"/>
              <a:gd name="connsiteX1" fmla="*/ 9320812 w 9320812"/>
              <a:gd name="connsiteY1" fmla="*/ 0 h 3147789"/>
              <a:gd name="connsiteX2" fmla="*/ 9320812 w 9320812"/>
              <a:gd name="connsiteY2" fmla="*/ 3147789 h 3147789"/>
              <a:gd name="connsiteX3" fmla="*/ 0 w 9320812"/>
              <a:gd name="connsiteY3" fmla="*/ 3147789 h 3147789"/>
            </a:gdLst>
            <a:ahLst/>
            <a:cxnLst>
              <a:cxn ang="0">
                <a:pos x="connsiteX0" y="connsiteY0"/>
              </a:cxn>
              <a:cxn ang="0">
                <a:pos x="connsiteX1" y="connsiteY1"/>
              </a:cxn>
              <a:cxn ang="0">
                <a:pos x="connsiteX2" y="connsiteY2"/>
              </a:cxn>
              <a:cxn ang="0">
                <a:pos x="connsiteX3" y="connsiteY3"/>
              </a:cxn>
            </a:cxnLst>
            <a:rect l="l" t="t" r="r" b="b"/>
            <a:pathLst>
              <a:path w="9320812" h="3147789">
                <a:moveTo>
                  <a:pt x="0" y="0"/>
                </a:moveTo>
                <a:lnTo>
                  <a:pt x="9320812" y="0"/>
                </a:lnTo>
                <a:lnTo>
                  <a:pt x="9320812" y="3147789"/>
                </a:lnTo>
                <a:lnTo>
                  <a:pt x="0" y="3147789"/>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209666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7_Layou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99171A46-6BE5-B577-08C7-A8D0674CD220}"/>
              </a:ext>
            </a:extLst>
          </p:cNvPr>
          <p:cNvSpPr>
            <a:spLocks noGrp="1"/>
          </p:cNvSpPr>
          <p:nvPr>
            <p:ph type="pic" sz="quarter" idx="10"/>
          </p:nvPr>
        </p:nvSpPr>
        <p:spPr>
          <a:xfrm>
            <a:off x="7172697" y="281210"/>
            <a:ext cx="4749481" cy="6295580"/>
          </a:xfrm>
          <a:custGeom>
            <a:avLst/>
            <a:gdLst>
              <a:gd name="connsiteX0" fmla="*/ 0 w 4749481"/>
              <a:gd name="connsiteY0" fmla="*/ 0 h 6295580"/>
              <a:gd name="connsiteX1" fmla="*/ 4749481 w 4749481"/>
              <a:gd name="connsiteY1" fmla="*/ 0 h 6295580"/>
              <a:gd name="connsiteX2" fmla="*/ 4749481 w 4749481"/>
              <a:gd name="connsiteY2" fmla="*/ 6295580 h 6295580"/>
              <a:gd name="connsiteX3" fmla="*/ 0 w 4749481"/>
              <a:gd name="connsiteY3" fmla="*/ 6295580 h 6295580"/>
            </a:gdLst>
            <a:ahLst/>
            <a:cxnLst>
              <a:cxn ang="0">
                <a:pos x="connsiteX0" y="connsiteY0"/>
              </a:cxn>
              <a:cxn ang="0">
                <a:pos x="connsiteX1" y="connsiteY1"/>
              </a:cxn>
              <a:cxn ang="0">
                <a:pos x="connsiteX2" y="connsiteY2"/>
              </a:cxn>
              <a:cxn ang="0">
                <a:pos x="connsiteX3" y="connsiteY3"/>
              </a:cxn>
            </a:cxnLst>
            <a:rect l="l" t="t" r="r" b="b"/>
            <a:pathLst>
              <a:path w="4749481" h="6295580">
                <a:moveTo>
                  <a:pt x="0" y="0"/>
                </a:moveTo>
                <a:lnTo>
                  <a:pt x="4749481" y="0"/>
                </a:lnTo>
                <a:lnTo>
                  <a:pt x="4749481" y="6295580"/>
                </a:lnTo>
                <a:lnTo>
                  <a:pt x="0" y="6295580"/>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121941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8_Layout">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85A28883-F073-627B-79A7-BC6586B9CEBD}"/>
              </a:ext>
            </a:extLst>
          </p:cNvPr>
          <p:cNvSpPr>
            <a:spLocks noGrp="1"/>
          </p:cNvSpPr>
          <p:nvPr>
            <p:ph type="pic" sz="quarter" idx="12"/>
          </p:nvPr>
        </p:nvSpPr>
        <p:spPr>
          <a:xfrm>
            <a:off x="9598167" y="1447868"/>
            <a:ext cx="2324011" cy="3538706"/>
          </a:xfrm>
          <a:custGeom>
            <a:avLst/>
            <a:gdLst>
              <a:gd name="connsiteX0" fmla="*/ 0 w 2324011"/>
              <a:gd name="connsiteY0" fmla="*/ 0 h 3538706"/>
              <a:gd name="connsiteX1" fmla="*/ 1936668 w 2324011"/>
              <a:gd name="connsiteY1" fmla="*/ 0 h 3538706"/>
              <a:gd name="connsiteX2" fmla="*/ 2324011 w 2324011"/>
              <a:gd name="connsiteY2" fmla="*/ 387343 h 3538706"/>
              <a:gd name="connsiteX3" fmla="*/ 2324011 w 2324011"/>
              <a:gd name="connsiteY3" fmla="*/ 3538706 h 3538706"/>
              <a:gd name="connsiteX4" fmla="*/ 0 w 2324011"/>
              <a:gd name="connsiteY4" fmla="*/ 3538706 h 353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011" h="3538706">
                <a:moveTo>
                  <a:pt x="0" y="0"/>
                </a:moveTo>
                <a:lnTo>
                  <a:pt x="1936668" y="0"/>
                </a:lnTo>
                <a:lnTo>
                  <a:pt x="2324011" y="387343"/>
                </a:lnTo>
                <a:lnTo>
                  <a:pt x="2324011" y="3538706"/>
                </a:lnTo>
                <a:lnTo>
                  <a:pt x="0" y="3538706"/>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
        <p:nvSpPr>
          <p:cNvPr id="8" name="Freeform 7">
            <a:extLst>
              <a:ext uri="{FF2B5EF4-FFF2-40B4-BE49-F238E27FC236}">
                <a16:creationId xmlns:a16="http://schemas.microsoft.com/office/drawing/2014/main" id="{66E31091-8D6F-303D-4102-1AF4FA55BB64}"/>
              </a:ext>
            </a:extLst>
          </p:cNvPr>
          <p:cNvSpPr>
            <a:spLocks noGrp="1"/>
          </p:cNvSpPr>
          <p:nvPr>
            <p:ph type="pic" sz="quarter" idx="11"/>
          </p:nvPr>
        </p:nvSpPr>
        <p:spPr>
          <a:xfrm>
            <a:off x="6867109" y="1447868"/>
            <a:ext cx="2324011" cy="3538706"/>
          </a:xfrm>
          <a:custGeom>
            <a:avLst/>
            <a:gdLst>
              <a:gd name="connsiteX0" fmla="*/ 0 w 2324011"/>
              <a:gd name="connsiteY0" fmla="*/ 0 h 3538706"/>
              <a:gd name="connsiteX1" fmla="*/ 1936668 w 2324011"/>
              <a:gd name="connsiteY1" fmla="*/ 0 h 3538706"/>
              <a:gd name="connsiteX2" fmla="*/ 2324011 w 2324011"/>
              <a:gd name="connsiteY2" fmla="*/ 387343 h 3538706"/>
              <a:gd name="connsiteX3" fmla="*/ 2324011 w 2324011"/>
              <a:gd name="connsiteY3" fmla="*/ 3538706 h 3538706"/>
              <a:gd name="connsiteX4" fmla="*/ 0 w 2324011"/>
              <a:gd name="connsiteY4" fmla="*/ 3538706 h 353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011" h="3538706">
                <a:moveTo>
                  <a:pt x="0" y="0"/>
                </a:moveTo>
                <a:lnTo>
                  <a:pt x="1936668" y="0"/>
                </a:lnTo>
                <a:lnTo>
                  <a:pt x="2324011" y="387343"/>
                </a:lnTo>
                <a:lnTo>
                  <a:pt x="2324011" y="3538706"/>
                </a:lnTo>
                <a:lnTo>
                  <a:pt x="0" y="3538706"/>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
        <p:nvSpPr>
          <p:cNvPr id="6" name="Freeform 5">
            <a:extLst>
              <a:ext uri="{FF2B5EF4-FFF2-40B4-BE49-F238E27FC236}">
                <a16:creationId xmlns:a16="http://schemas.microsoft.com/office/drawing/2014/main" id="{E9021427-61B0-DF0E-DB0B-CF0BA957340D}"/>
              </a:ext>
            </a:extLst>
          </p:cNvPr>
          <p:cNvSpPr>
            <a:spLocks noGrp="1"/>
          </p:cNvSpPr>
          <p:nvPr>
            <p:ph type="pic" sz="quarter" idx="10"/>
          </p:nvPr>
        </p:nvSpPr>
        <p:spPr>
          <a:xfrm>
            <a:off x="4136053" y="1447868"/>
            <a:ext cx="2324011" cy="3538706"/>
          </a:xfrm>
          <a:custGeom>
            <a:avLst/>
            <a:gdLst>
              <a:gd name="connsiteX0" fmla="*/ 0 w 2324011"/>
              <a:gd name="connsiteY0" fmla="*/ 0 h 3538706"/>
              <a:gd name="connsiteX1" fmla="*/ 1936669 w 2324011"/>
              <a:gd name="connsiteY1" fmla="*/ 0 h 3538706"/>
              <a:gd name="connsiteX2" fmla="*/ 2324011 w 2324011"/>
              <a:gd name="connsiteY2" fmla="*/ 387343 h 3538706"/>
              <a:gd name="connsiteX3" fmla="*/ 2324011 w 2324011"/>
              <a:gd name="connsiteY3" fmla="*/ 3538706 h 3538706"/>
              <a:gd name="connsiteX4" fmla="*/ 0 w 2324011"/>
              <a:gd name="connsiteY4" fmla="*/ 3538706 h 353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011" h="3538706">
                <a:moveTo>
                  <a:pt x="0" y="0"/>
                </a:moveTo>
                <a:lnTo>
                  <a:pt x="1936669" y="0"/>
                </a:lnTo>
                <a:lnTo>
                  <a:pt x="2324011" y="387343"/>
                </a:lnTo>
                <a:lnTo>
                  <a:pt x="2324011" y="3538706"/>
                </a:lnTo>
                <a:lnTo>
                  <a:pt x="0" y="3538706"/>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268567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20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6"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DFCF302-3F81-6E3C-CB2B-EB74B9D267CD}"/>
              </a:ext>
            </a:extLst>
          </p:cNvPr>
          <p:cNvSpPr>
            <a:spLocks noGrp="1"/>
          </p:cNvSpPr>
          <p:nvPr>
            <p:ph type="pic" sz="quarter" idx="13"/>
          </p:nvPr>
        </p:nvSpPr>
        <p:spPr>
          <a:xfrm>
            <a:off x="4064000" y="2006600"/>
            <a:ext cx="3149600" cy="3962400"/>
          </a:xfrm>
          <a:custGeom>
            <a:avLst/>
            <a:gdLst>
              <a:gd name="connsiteX0" fmla="*/ 0 w 2362200"/>
              <a:gd name="connsiteY0" fmla="*/ 0 h 2971800"/>
              <a:gd name="connsiteX1" fmla="*/ 2362200 w 2362200"/>
              <a:gd name="connsiteY1" fmla="*/ 0 h 2971800"/>
              <a:gd name="connsiteX2" fmla="*/ 2362200 w 2362200"/>
              <a:gd name="connsiteY2" fmla="*/ 2971800 h 2971800"/>
              <a:gd name="connsiteX3" fmla="*/ 0 w 2362200"/>
              <a:gd name="connsiteY3" fmla="*/ 2971800 h 2971800"/>
            </a:gdLst>
            <a:ahLst/>
            <a:cxnLst>
              <a:cxn ang="0">
                <a:pos x="connsiteX0" y="connsiteY0"/>
              </a:cxn>
              <a:cxn ang="0">
                <a:pos x="connsiteX1" y="connsiteY1"/>
              </a:cxn>
              <a:cxn ang="0">
                <a:pos x="connsiteX2" y="connsiteY2"/>
              </a:cxn>
              <a:cxn ang="0">
                <a:pos x="connsiteX3" y="connsiteY3"/>
              </a:cxn>
            </a:cxnLst>
            <a:rect l="l" t="t" r="r" b="b"/>
            <a:pathLst>
              <a:path w="2362200" h="2971800">
                <a:moveTo>
                  <a:pt x="0" y="0"/>
                </a:moveTo>
                <a:lnTo>
                  <a:pt x="2362200" y="0"/>
                </a:lnTo>
                <a:lnTo>
                  <a:pt x="2362200" y="2971800"/>
                </a:lnTo>
                <a:lnTo>
                  <a:pt x="0" y="2971800"/>
                </a:lnTo>
                <a:close/>
              </a:path>
            </a:pathLst>
          </a:custGeom>
        </p:spPr>
        <p:txBody>
          <a:bodyPr wrap="square" anchor="ctr">
            <a:noAutofit/>
          </a:bodyPr>
          <a:lstStyle>
            <a:lvl1pPr marL="0" indent="0" algn="ctr">
              <a:buFontTx/>
              <a:buNone/>
              <a:defRPr sz="2000">
                <a:solidFill>
                  <a:schemeClr val="bg1">
                    <a:lumMod val="85000"/>
                  </a:schemeClr>
                </a:solidFill>
                <a:latin typeface="Roboto Thin" charset="0"/>
                <a:ea typeface="Roboto Thin" charset="0"/>
                <a:cs typeface="Roboto Thin" charset="0"/>
              </a:defRPr>
            </a:lvl1pPr>
          </a:lstStyle>
          <a:p>
            <a:endParaRPr lang="en-US" dirty="0"/>
          </a:p>
        </p:txBody>
      </p:sp>
      <p:sp>
        <p:nvSpPr>
          <p:cNvPr id="7" name="Picture Placeholder 6">
            <a:extLst>
              <a:ext uri="{FF2B5EF4-FFF2-40B4-BE49-F238E27FC236}">
                <a16:creationId xmlns:a16="http://schemas.microsoft.com/office/drawing/2014/main" id="{7E2970D2-FF80-83A9-608B-20C56829F8C3}"/>
              </a:ext>
            </a:extLst>
          </p:cNvPr>
          <p:cNvSpPr>
            <a:spLocks noGrp="1"/>
          </p:cNvSpPr>
          <p:nvPr>
            <p:ph type="pic" sz="quarter" idx="14"/>
          </p:nvPr>
        </p:nvSpPr>
        <p:spPr>
          <a:xfrm>
            <a:off x="812800" y="2006600"/>
            <a:ext cx="3149600" cy="3962400"/>
          </a:xfrm>
          <a:custGeom>
            <a:avLst/>
            <a:gdLst>
              <a:gd name="connsiteX0" fmla="*/ 0 w 2362200"/>
              <a:gd name="connsiteY0" fmla="*/ 0 h 2971800"/>
              <a:gd name="connsiteX1" fmla="*/ 2362200 w 2362200"/>
              <a:gd name="connsiteY1" fmla="*/ 0 h 2971800"/>
              <a:gd name="connsiteX2" fmla="*/ 2362200 w 2362200"/>
              <a:gd name="connsiteY2" fmla="*/ 2971800 h 2971800"/>
              <a:gd name="connsiteX3" fmla="*/ 0 w 2362200"/>
              <a:gd name="connsiteY3" fmla="*/ 2971800 h 2971800"/>
            </a:gdLst>
            <a:ahLst/>
            <a:cxnLst>
              <a:cxn ang="0">
                <a:pos x="connsiteX0" y="connsiteY0"/>
              </a:cxn>
              <a:cxn ang="0">
                <a:pos x="connsiteX1" y="connsiteY1"/>
              </a:cxn>
              <a:cxn ang="0">
                <a:pos x="connsiteX2" y="connsiteY2"/>
              </a:cxn>
              <a:cxn ang="0">
                <a:pos x="connsiteX3" y="connsiteY3"/>
              </a:cxn>
            </a:cxnLst>
            <a:rect l="l" t="t" r="r" b="b"/>
            <a:pathLst>
              <a:path w="2362200" h="2971800">
                <a:moveTo>
                  <a:pt x="0" y="0"/>
                </a:moveTo>
                <a:lnTo>
                  <a:pt x="2362200" y="0"/>
                </a:lnTo>
                <a:lnTo>
                  <a:pt x="2362200" y="2971800"/>
                </a:lnTo>
                <a:lnTo>
                  <a:pt x="0" y="2971800"/>
                </a:lnTo>
                <a:close/>
              </a:path>
            </a:pathLst>
          </a:custGeom>
        </p:spPr>
        <p:txBody>
          <a:bodyPr wrap="square" anchor="ctr">
            <a:noAutofit/>
          </a:bodyPr>
          <a:lstStyle>
            <a:lvl1pPr marL="0" indent="0" algn="ctr">
              <a:buFontTx/>
              <a:buNone/>
              <a:defRPr sz="2000">
                <a:solidFill>
                  <a:schemeClr val="bg1">
                    <a:lumMod val="85000"/>
                  </a:schemeClr>
                </a:solidFill>
                <a:latin typeface="Roboto Thin" charset="0"/>
                <a:ea typeface="Roboto Thin" charset="0"/>
                <a:cs typeface="Roboto Thin" charset="0"/>
              </a:defRPr>
            </a:lvl1pPr>
          </a:lstStyle>
          <a:p>
            <a:endParaRPr lang="en-US" dirty="0"/>
          </a:p>
        </p:txBody>
      </p:sp>
    </p:spTree>
    <p:extLst>
      <p:ext uri="{BB962C8B-B14F-4D97-AF65-F5344CB8AC3E}">
        <p14:creationId xmlns:p14="http://schemas.microsoft.com/office/powerpoint/2010/main" val="22354940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9_Layout">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9D5B3C4F-ECAE-679D-7FC0-473523A81722}"/>
              </a:ext>
            </a:extLst>
          </p:cNvPr>
          <p:cNvSpPr>
            <a:spLocks noGrp="1"/>
          </p:cNvSpPr>
          <p:nvPr>
            <p:ph type="pic" sz="quarter" idx="13"/>
          </p:nvPr>
        </p:nvSpPr>
        <p:spPr>
          <a:xfrm>
            <a:off x="8996218" y="2784388"/>
            <a:ext cx="2477082" cy="2166552"/>
          </a:xfrm>
          <a:custGeom>
            <a:avLst/>
            <a:gdLst>
              <a:gd name="connsiteX0" fmla="*/ 0 w 2477082"/>
              <a:gd name="connsiteY0" fmla="*/ 0 h 2166552"/>
              <a:gd name="connsiteX1" fmla="*/ 2115983 w 2477082"/>
              <a:gd name="connsiteY1" fmla="*/ 0 h 2166552"/>
              <a:gd name="connsiteX2" fmla="*/ 2477082 w 2477082"/>
              <a:gd name="connsiteY2" fmla="*/ 361099 h 2166552"/>
              <a:gd name="connsiteX3" fmla="*/ 2477082 w 2477082"/>
              <a:gd name="connsiteY3" fmla="*/ 2166552 h 2166552"/>
              <a:gd name="connsiteX4" fmla="*/ 0 w 2477082"/>
              <a:gd name="connsiteY4" fmla="*/ 2166552 h 2166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7082" h="2166552">
                <a:moveTo>
                  <a:pt x="0" y="0"/>
                </a:moveTo>
                <a:lnTo>
                  <a:pt x="2115983" y="0"/>
                </a:lnTo>
                <a:lnTo>
                  <a:pt x="2477082" y="361099"/>
                </a:lnTo>
                <a:lnTo>
                  <a:pt x="2477082" y="2166552"/>
                </a:lnTo>
                <a:lnTo>
                  <a:pt x="0" y="2166552"/>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
        <p:nvSpPr>
          <p:cNvPr id="11" name="Freeform 10">
            <a:extLst>
              <a:ext uri="{FF2B5EF4-FFF2-40B4-BE49-F238E27FC236}">
                <a16:creationId xmlns:a16="http://schemas.microsoft.com/office/drawing/2014/main" id="{214ABA59-D706-D6EF-8467-AEA68D9DE15A}"/>
              </a:ext>
            </a:extLst>
          </p:cNvPr>
          <p:cNvSpPr>
            <a:spLocks noGrp="1"/>
          </p:cNvSpPr>
          <p:nvPr>
            <p:ph type="pic" sz="quarter" idx="12"/>
          </p:nvPr>
        </p:nvSpPr>
        <p:spPr>
          <a:xfrm>
            <a:off x="6284023" y="2784388"/>
            <a:ext cx="2477082" cy="2166552"/>
          </a:xfrm>
          <a:custGeom>
            <a:avLst/>
            <a:gdLst>
              <a:gd name="connsiteX0" fmla="*/ 0 w 2477082"/>
              <a:gd name="connsiteY0" fmla="*/ 0 h 2166552"/>
              <a:gd name="connsiteX1" fmla="*/ 2115983 w 2477082"/>
              <a:gd name="connsiteY1" fmla="*/ 0 h 2166552"/>
              <a:gd name="connsiteX2" fmla="*/ 2477082 w 2477082"/>
              <a:gd name="connsiteY2" fmla="*/ 361099 h 2166552"/>
              <a:gd name="connsiteX3" fmla="*/ 2477082 w 2477082"/>
              <a:gd name="connsiteY3" fmla="*/ 2166552 h 2166552"/>
              <a:gd name="connsiteX4" fmla="*/ 0 w 2477082"/>
              <a:gd name="connsiteY4" fmla="*/ 2166552 h 2166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7082" h="2166552">
                <a:moveTo>
                  <a:pt x="0" y="0"/>
                </a:moveTo>
                <a:lnTo>
                  <a:pt x="2115983" y="0"/>
                </a:lnTo>
                <a:lnTo>
                  <a:pt x="2477082" y="361099"/>
                </a:lnTo>
                <a:lnTo>
                  <a:pt x="2477082" y="2166552"/>
                </a:lnTo>
                <a:lnTo>
                  <a:pt x="0" y="2166552"/>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
        <p:nvSpPr>
          <p:cNvPr id="9" name="Freeform 8">
            <a:extLst>
              <a:ext uri="{FF2B5EF4-FFF2-40B4-BE49-F238E27FC236}">
                <a16:creationId xmlns:a16="http://schemas.microsoft.com/office/drawing/2014/main" id="{AA31CD50-B0D5-09CD-49B0-56B4C6A9AA52}"/>
              </a:ext>
            </a:extLst>
          </p:cNvPr>
          <p:cNvSpPr>
            <a:spLocks noGrp="1"/>
          </p:cNvSpPr>
          <p:nvPr>
            <p:ph type="pic" sz="quarter" idx="11"/>
          </p:nvPr>
        </p:nvSpPr>
        <p:spPr>
          <a:xfrm>
            <a:off x="3571828" y="2784388"/>
            <a:ext cx="2477082" cy="2166552"/>
          </a:xfrm>
          <a:custGeom>
            <a:avLst/>
            <a:gdLst>
              <a:gd name="connsiteX0" fmla="*/ 0 w 2477082"/>
              <a:gd name="connsiteY0" fmla="*/ 0 h 2166552"/>
              <a:gd name="connsiteX1" fmla="*/ 2115983 w 2477082"/>
              <a:gd name="connsiteY1" fmla="*/ 0 h 2166552"/>
              <a:gd name="connsiteX2" fmla="*/ 2477082 w 2477082"/>
              <a:gd name="connsiteY2" fmla="*/ 361099 h 2166552"/>
              <a:gd name="connsiteX3" fmla="*/ 2477082 w 2477082"/>
              <a:gd name="connsiteY3" fmla="*/ 2166552 h 2166552"/>
              <a:gd name="connsiteX4" fmla="*/ 0 w 2477082"/>
              <a:gd name="connsiteY4" fmla="*/ 2166552 h 2166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7082" h="2166552">
                <a:moveTo>
                  <a:pt x="0" y="0"/>
                </a:moveTo>
                <a:lnTo>
                  <a:pt x="2115983" y="0"/>
                </a:lnTo>
                <a:lnTo>
                  <a:pt x="2477082" y="361099"/>
                </a:lnTo>
                <a:lnTo>
                  <a:pt x="2477082" y="2166552"/>
                </a:lnTo>
                <a:lnTo>
                  <a:pt x="0" y="2166552"/>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
        <p:nvSpPr>
          <p:cNvPr id="7" name="Freeform 6">
            <a:extLst>
              <a:ext uri="{FF2B5EF4-FFF2-40B4-BE49-F238E27FC236}">
                <a16:creationId xmlns:a16="http://schemas.microsoft.com/office/drawing/2014/main" id="{A00C81FD-8634-2BB7-BFFC-EAFE2981C23C}"/>
              </a:ext>
            </a:extLst>
          </p:cNvPr>
          <p:cNvSpPr>
            <a:spLocks noGrp="1"/>
          </p:cNvSpPr>
          <p:nvPr>
            <p:ph type="pic" sz="quarter" idx="10"/>
          </p:nvPr>
        </p:nvSpPr>
        <p:spPr>
          <a:xfrm>
            <a:off x="859632" y="2784388"/>
            <a:ext cx="2477082" cy="2166552"/>
          </a:xfrm>
          <a:custGeom>
            <a:avLst/>
            <a:gdLst>
              <a:gd name="connsiteX0" fmla="*/ 0 w 2477082"/>
              <a:gd name="connsiteY0" fmla="*/ 0 h 2166552"/>
              <a:gd name="connsiteX1" fmla="*/ 2115983 w 2477082"/>
              <a:gd name="connsiteY1" fmla="*/ 0 h 2166552"/>
              <a:gd name="connsiteX2" fmla="*/ 2477082 w 2477082"/>
              <a:gd name="connsiteY2" fmla="*/ 361099 h 2166552"/>
              <a:gd name="connsiteX3" fmla="*/ 2477082 w 2477082"/>
              <a:gd name="connsiteY3" fmla="*/ 2166552 h 2166552"/>
              <a:gd name="connsiteX4" fmla="*/ 0 w 2477082"/>
              <a:gd name="connsiteY4" fmla="*/ 2166552 h 2166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7082" h="2166552">
                <a:moveTo>
                  <a:pt x="0" y="0"/>
                </a:moveTo>
                <a:lnTo>
                  <a:pt x="2115983" y="0"/>
                </a:lnTo>
                <a:lnTo>
                  <a:pt x="2477082" y="361099"/>
                </a:lnTo>
                <a:lnTo>
                  <a:pt x="2477082" y="2166552"/>
                </a:lnTo>
                <a:lnTo>
                  <a:pt x="0" y="2166552"/>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429231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20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9" grpId="0" animBg="1"/>
      <p:bldP spid="7" grpId="0"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0_Layout">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8DE54E5A-8358-C4FC-7AF3-4005CC4296B8}"/>
              </a:ext>
            </a:extLst>
          </p:cNvPr>
          <p:cNvSpPr>
            <a:spLocks noGrp="1"/>
          </p:cNvSpPr>
          <p:nvPr>
            <p:ph type="pic" sz="quarter" idx="13"/>
          </p:nvPr>
        </p:nvSpPr>
        <p:spPr>
          <a:xfrm>
            <a:off x="4272985" y="3648378"/>
            <a:ext cx="3331582" cy="1944129"/>
          </a:xfrm>
          <a:custGeom>
            <a:avLst/>
            <a:gdLst>
              <a:gd name="connsiteX0" fmla="*/ 324028 w 3331582"/>
              <a:gd name="connsiteY0" fmla="*/ 0 h 1944129"/>
              <a:gd name="connsiteX1" fmla="*/ 3007554 w 3331582"/>
              <a:gd name="connsiteY1" fmla="*/ 0 h 1944129"/>
              <a:gd name="connsiteX2" fmla="*/ 3331582 w 3331582"/>
              <a:gd name="connsiteY2" fmla="*/ 324028 h 1944129"/>
              <a:gd name="connsiteX3" fmla="*/ 3331582 w 3331582"/>
              <a:gd name="connsiteY3" fmla="*/ 1944129 h 1944129"/>
              <a:gd name="connsiteX4" fmla="*/ 0 w 3331582"/>
              <a:gd name="connsiteY4" fmla="*/ 1944129 h 1944129"/>
              <a:gd name="connsiteX5" fmla="*/ 0 w 3331582"/>
              <a:gd name="connsiteY5" fmla="*/ 324028 h 194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1582" h="1944129">
                <a:moveTo>
                  <a:pt x="324028" y="0"/>
                </a:moveTo>
                <a:lnTo>
                  <a:pt x="3007554" y="0"/>
                </a:lnTo>
                <a:lnTo>
                  <a:pt x="3331582" y="324028"/>
                </a:lnTo>
                <a:lnTo>
                  <a:pt x="3331582" y="1944129"/>
                </a:lnTo>
                <a:lnTo>
                  <a:pt x="0" y="1944129"/>
                </a:lnTo>
                <a:lnTo>
                  <a:pt x="0" y="324028"/>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
        <p:nvSpPr>
          <p:cNvPr id="11" name="Freeform 10">
            <a:extLst>
              <a:ext uri="{FF2B5EF4-FFF2-40B4-BE49-F238E27FC236}">
                <a16:creationId xmlns:a16="http://schemas.microsoft.com/office/drawing/2014/main" id="{593CB17F-D9EF-C1AA-F849-4FCDE04D542F}"/>
              </a:ext>
            </a:extLst>
          </p:cNvPr>
          <p:cNvSpPr>
            <a:spLocks noGrp="1"/>
          </p:cNvSpPr>
          <p:nvPr>
            <p:ph type="pic" sz="quarter" idx="12"/>
          </p:nvPr>
        </p:nvSpPr>
        <p:spPr>
          <a:xfrm>
            <a:off x="855704" y="3648378"/>
            <a:ext cx="3331582" cy="1944129"/>
          </a:xfrm>
          <a:custGeom>
            <a:avLst/>
            <a:gdLst>
              <a:gd name="connsiteX0" fmla="*/ 324028 w 3331582"/>
              <a:gd name="connsiteY0" fmla="*/ 0 h 1944129"/>
              <a:gd name="connsiteX1" fmla="*/ 3007554 w 3331582"/>
              <a:gd name="connsiteY1" fmla="*/ 0 h 1944129"/>
              <a:gd name="connsiteX2" fmla="*/ 3331582 w 3331582"/>
              <a:gd name="connsiteY2" fmla="*/ 324028 h 1944129"/>
              <a:gd name="connsiteX3" fmla="*/ 3331582 w 3331582"/>
              <a:gd name="connsiteY3" fmla="*/ 1944129 h 1944129"/>
              <a:gd name="connsiteX4" fmla="*/ 0 w 3331582"/>
              <a:gd name="connsiteY4" fmla="*/ 1944129 h 1944129"/>
              <a:gd name="connsiteX5" fmla="*/ 0 w 3331582"/>
              <a:gd name="connsiteY5" fmla="*/ 324028 h 194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1582" h="1944129">
                <a:moveTo>
                  <a:pt x="324028" y="0"/>
                </a:moveTo>
                <a:lnTo>
                  <a:pt x="3007554" y="0"/>
                </a:lnTo>
                <a:lnTo>
                  <a:pt x="3331582" y="324028"/>
                </a:lnTo>
                <a:lnTo>
                  <a:pt x="3331582" y="1944129"/>
                </a:lnTo>
                <a:lnTo>
                  <a:pt x="0" y="1944129"/>
                </a:lnTo>
                <a:lnTo>
                  <a:pt x="0" y="324028"/>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
        <p:nvSpPr>
          <p:cNvPr id="9" name="Freeform 8">
            <a:extLst>
              <a:ext uri="{FF2B5EF4-FFF2-40B4-BE49-F238E27FC236}">
                <a16:creationId xmlns:a16="http://schemas.microsoft.com/office/drawing/2014/main" id="{83D29CFE-BEB4-1882-B3BA-343B14057733}"/>
              </a:ext>
            </a:extLst>
          </p:cNvPr>
          <p:cNvSpPr>
            <a:spLocks noGrp="1"/>
          </p:cNvSpPr>
          <p:nvPr>
            <p:ph type="pic" sz="quarter" idx="11"/>
          </p:nvPr>
        </p:nvSpPr>
        <p:spPr>
          <a:xfrm>
            <a:off x="4272985" y="814565"/>
            <a:ext cx="3331582" cy="1944129"/>
          </a:xfrm>
          <a:custGeom>
            <a:avLst/>
            <a:gdLst>
              <a:gd name="connsiteX0" fmla="*/ 324028 w 3331582"/>
              <a:gd name="connsiteY0" fmla="*/ 0 h 1944129"/>
              <a:gd name="connsiteX1" fmla="*/ 3007554 w 3331582"/>
              <a:gd name="connsiteY1" fmla="*/ 0 h 1944129"/>
              <a:gd name="connsiteX2" fmla="*/ 3331582 w 3331582"/>
              <a:gd name="connsiteY2" fmla="*/ 324028 h 1944129"/>
              <a:gd name="connsiteX3" fmla="*/ 3331582 w 3331582"/>
              <a:gd name="connsiteY3" fmla="*/ 1944129 h 1944129"/>
              <a:gd name="connsiteX4" fmla="*/ 0 w 3331582"/>
              <a:gd name="connsiteY4" fmla="*/ 1944129 h 1944129"/>
              <a:gd name="connsiteX5" fmla="*/ 0 w 3331582"/>
              <a:gd name="connsiteY5" fmla="*/ 324028 h 194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1582" h="1944129">
                <a:moveTo>
                  <a:pt x="324028" y="0"/>
                </a:moveTo>
                <a:lnTo>
                  <a:pt x="3007554" y="0"/>
                </a:lnTo>
                <a:lnTo>
                  <a:pt x="3331582" y="324028"/>
                </a:lnTo>
                <a:lnTo>
                  <a:pt x="3331582" y="1944129"/>
                </a:lnTo>
                <a:lnTo>
                  <a:pt x="0" y="1944129"/>
                </a:lnTo>
                <a:lnTo>
                  <a:pt x="0" y="324028"/>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
        <p:nvSpPr>
          <p:cNvPr id="7" name="Freeform 6">
            <a:extLst>
              <a:ext uri="{FF2B5EF4-FFF2-40B4-BE49-F238E27FC236}">
                <a16:creationId xmlns:a16="http://schemas.microsoft.com/office/drawing/2014/main" id="{35209D5C-FFD0-792A-C8F8-6DC5D94AE36A}"/>
              </a:ext>
            </a:extLst>
          </p:cNvPr>
          <p:cNvSpPr>
            <a:spLocks noGrp="1"/>
          </p:cNvSpPr>
          <p:nvPr>
            <p:ph type="pic" sz="quarter" idx="10"/>
          </p:nvPr>
        </p:nvSpPr>
        <p:spPr>
          <a:xfrm>
            <a:off x="855704" y="814565"/>
            <a:ext cx="3331582" cy="1944129"/>
          </a:xfrm>
          <a:custGeom>
            <a:avLst/>
            <a:gdLst>
              <a:gd name="connsiteX0" fmla="*/ 324028 w 3331582"/>
              <a:gd name="connsiteY0" fmla="*/ 0 h 1944129"/>
              <a:gd name="connsiteX1" fmla="*/ 3007554 w 3331582"/>
              <a:gd name="connsiteY1" fmla="*/ 0 h 1944129"/>
              <a:gd name="connsiteX2" fmla="*/ 3331582 w 3331582"/>
              <a:gd name="connsiteY2" fmla="*/ 324028 h 1944129"/>
              <a:gd name="connsiteX3" fmla="*/ 3331582 w 3331582"/>
              <a:gd name="connsiteY3" fmla="*/ 1944129 h 1944129"/>
              <a:gd name="connsiteX4" fmla="*/ 0 w 3331582"/>
              <a:gd name="connsiteY4" fmla="*/ 1944129 h 1944129"/>
              <a:gd name="connsiteX5" fmla="*/ 0 w 3331582"/>
              <a:gd name="connsiteY5" fmla="*/ 324028 h 194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1582" h="1944129">
                <a:moveTo>
                  <a:pt x="324028" y="0"/>
                </a:moveTo>
                <a:lnTo>
                  <a:pt x="3007554" y="0"/>
                </a:lnTo>
                <a:lnTo>
                  <a:pt x="3331582" y="324028"/>
                </a:lnTo>
                <a:lnTo>
                  <a:pt x="3331582" y="1944129"/>
                </a:lnTo>
                <a:lnTo>
                  <a:pt x="0" y="1944129"/>
                </a:lnTo>
                <a:lnTo>
                  <a:pt x="0" y="324028"/>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151891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15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2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25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9" grpId="0" animBg="1"/>
      <p:bldP spid="7" grpId="0"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1_Layou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D30904F9-49A8-D5A8-9446-7C48853CDC7B}"/>
              </a:ext>
            </a:extLst>
          </p:cNvPr>
          <p:cNvSpPr>
            <a:spLocks noGrp="1"/>
          </p:cNvSpPr>
          <p:nvPr>
            <p:ph type="pic" sz="quarter" idx="11"/>
          </p:nvPr>
        </p:nvSpPr>
        <p:spPr>
          <a:xfrm>
            <a:off x="4904506" y="3463990"/>
            <a:ext cx="5257245" cy="3394010"/>
          </a:xfrm>
          <a:custGeom>
            <a:avLst/>
            <a:gdLst>
              <a:gd name="connsiteX0" fmla="*/ 848504 w 5257245"/>
              <a:gd name="connsiteY0" fmla="*/ 0 h 3394010"/>
              <a:gd name="connsiteX1" fmla="*/ 5257245 w 5257245"/>
              <a:gd name="connsiteY1" fmla="*/ 0 h 3394010"/>
              <a:gd name="connsiteX2" fmla="*/ 4408743 w 5257245"/>
              <a:gd name="connsiteY2" fmla="*/ 3394010 h 3394010"/>
              <a:gd name="connsiteX3" fmla="*/ 0 w 5257245"/>
              <a:gd name="connsiteY3" fmla="*/ 3394010 h 3394010"/>
            </a:gdLst>
            <a:ahLst/>
            <a:cxnLst>
              <a:cxn ang="0">
                <a:pos x="connsiteX0" y="connsiteY0"/>
              </a:cxn>
              <a:cxn ang="0">
                <a:pos x="connsiteX1" y="connsiteY1"/>
              </a:cxn>
              <a:cxn ang="0">
                <a:pos x="connsiteX2" y="connsiteY2"/>
              </a:cxn>
              <a:cxn ang="0">
                <a:pos x="connsiteX3" y="connsiteY3"/>
              </a:cxn>
            </a:cxnLst>
            <a:rect l="l" t="t" r="r" b="b"/>
            <a:pathLst>
              <a:path w="5257245" h="3394010">
                <a:moveTo>
                  <a:pt x="848504" y="0"/>
                </a:moveTo>
                <a:lnTo>
                  <a:pt x="5257245" y="0"/>
                </a:lnTo>
                <a:lnTo>
                  <a:pt x="4408743" y="3394010"/>
                </a:lnTo>
                <a:lnTo>
                  <a:pt x="0" y="3394010"/>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
        <p:nvSpPr>
          <p:cNvPr id="5" name="Freeform 4">
            <a:extLst>
              <a:ext uri="{FF2B5EF4-FFF2-40B4-BE49-F238E27FC236}">
                <a16:creationId xmlns:a16="http://schemas.microsoft.com/office/drawing/2014/main" id="{685C6AE1-E144-AF25-2919-9109AA9EFD7D}"/>
              </a:ext>
            </a:extLst>
          </p:cNvPr>
          <p:cNvSpPr>
            <a:spLocks noGrp="1"/>
          </p:cNvSpPr>
          <p:nvPr>
            <p:ph type="pic" sz="quarter" idx="10"/>
          </p:nvPr>
        </p:nvSpPr>
        <p:spPr>
          <a:xfrm>
            <a:off x="4904506" y="0"/>
            <a:ext cx="5257245" cy="3394010"/>
          </a:xfrm>
          <a:custGeom>
            <a:avLst/>
            <a:gdLst>
              <a:gd name="connsiteX0" fmla="*/ 848504 w 5257245"/>
              <a:gd name="connsiteY0" fmla="*/ 0 h 3394010"/>
              <a:gd name="connsiteX1" fmla="*/ 5257245 w 5257245"/>
              <a:gd name="connsiteY1" fmla="*/ 0 h 3394010"/>
              <a:gd name="connsiteX2" fmla="*/ 4408743 w 5257245"/>
              <a:gd name="connsiteY2" fmla="*/ 3394010 h 3394010"/>
              <a:gd name="connsiteX3" fmla="*/ 0 w 5257245"/>
              <a:gd name="connsiteY3" fmla="*/ 3394010 h 3394010"/>
            </a:gdLst>
            <a:ahLst/>
            <a:cxnLst>
              <a:cxn ang="0">
                <a:pos x="connsiteX0" y="connsiteY0"/>
              </a:cxn>
              <a:cxn ang="0">
                <a:pos x="connsiteX1" y="connsiteY1"/>
              </a:cxn>
              <a:cxn ang="0">
                <a:pos x="connsiteX2" y="connsiteY2"/>
              </a:cxn>
              <a:cxn ang="0">
                <a:pos x="connsiteX3" y="connsiteY3"/>
              </a:cxn>
            </a:cxnLst>
            <a:rect l="l" t="t" r="r" b="b"/>
            <a:pathLst>
              <a:path w="5257245" h="3394010">
                <a:moveTo>
                  <a:pt x="848504" y="0"/>
                </a:moveTo>
                <a:lnTo>
                  <a:pt x="5257245" y="0"/>
                </a:lnTo>
                <a:lnTo>
                  <a:pt x="4408743" y="3394010"/>
                </a:lnTo>
                <a:lnTo>
                  <a:pt x="0" y="3394010"/>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357350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accel="50000" decel="50000" fill="hold" grpId="0" nodeType="withEffect">
                                  <p:stCondLst>
                                    <p:cond delay="1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2_Layou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7A28AE1F-72EA-12F6-5130-08318342D901}"/>
              </a:ext>
            </a:extLst>
          </p:cNvPr>
          <p:cNvSpPr>
            <a:spLocks noGrp="1"/>
          </p:cNvSpPr>
          <p:nvPr>
            <p:ph type="pic" sz="quarter" idx="10"/>
          </p:nvPr>
        </p:nvSpPr>
        <p:spPr>
          <a:xfrm>
            <a:off x="4280341" y="1108366"/>
            <a:ext cx="3620694" cy="5749635"/>
          </a:xfrm>
          <a:custGeom>
            <a:avLst/>
            <a:gdLst>
              <a:gd name="connsiteX0" fmla="*/ 0 w 3620694"/>
              <a:gd name="connsiteY0" fmla="*/ 0 h 5749635"/>
              <a:gd name="connsiteX1" fmla="*/ 3620694 w 3620694"/>
              <a:gd name="connsiteY1" fmla="*/ 0 h 5749635"/>
              <a:gd name="connsiteX2" fmla="*/ 3620694 w 3620694"/>
              <a:gd name="connsiteY2" fmla="*/ 5749635 h 5749635"/>
              <a:gd name="connsiteX3" fmla="*/ 0 w 3620694"/>
              <a:gd name="connsiteY3" fmla="*/ 5749635 h 5749635"/>
            </a:gdLst>
            <a:ahLst/>
            <a:cxnLst>
              <a:cxn ang="0">
                <a:pos x="connsiteX0" y="connsiteY0"/>
              </a:cxn>
              <a:cxn ang="0">
                <a:pos x="connsiteX1" y="connsiteY1"/>
              </a:cxn>
              <a:cxn ang="0">
                <a:pos x="connsiteX2" y="connsiteY2"/>
              </a:cxn>
              <a:cxn ang="0">
                <a:pos x="connsiteX3" y="connsiteY3"/>
              </a:cxn>
            </a:cxnLst>
            <a:rect l="l" t="t" r="r" b="b"/>
            <a:pathLst>
              <a:path w="3620694" h="5749635">
                <a:moveTo>
                  <a:pt x="0" y="0"/>
                </a:moveTo>
                <a:lnTo>
                  <a:pt x="3620694" y="0"/>
                </a:lnTo>
                <a:lnTo>
                  <a:pt x="3620694" y="5749635"/>
                </a:lnTo>
                <a:lnTo>
                  <a:pt x="0" y="5749635"/>
                </a:lnTo>
                <a:close/>
              </a:path>
            </a:pathLst>
          </a:custGeom>
          <a:no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32383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3_Layou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E6B19163-F9B4-08A6-CDDF-D21781900570}"/>
              </a:ext>
            </a:extLst>
          </p:cNvPr>
          <p:cNvSpPr>
            <a:spLocks noGrp="1"/>
          </p:cNvSpPr>
          <p:nvPr>
            <p:ph type="pic" sz="quarter" idx="10"/>
          </p:nvPr>
        </p:nvSpPr>
        <p:spPr>
          <a:xfrm>
            <a:off x="269825" y="281210"/>
            <a:ext cx="2461801" cy="6295580"/>
          </a:xfrm>
          <a:custGeom>
            <a:avLst/>
            <a:gdLst>
              <a:gd name="connsiteX0" fmla="*/ 0 w 2461801"/>
              <a:gd name="connsiteY0" fmla="*/ 0 h 6295580"/>
              <a:gd name="connsiteX1" fmla="*/ 2461801 w 2461801"/>
              <a:gd name="connsiteY1" fmla="*/ 0 h 6295580"/>
              <a:gd name="connsiteX2" fmla="*/ 2461801 w 2461801"/>
              <a:gd name="connsiteY2" fmla="*/ 6295580 h 6295580"/>
              <a:gd name="connsiteX3" fmla="*/ 0 w 2461801"/>
              <a:gd name="connsiteY3" fmla="*/ 6295580 h 6295580"/>
            </a:gdLst>
            <a:ahLst/>
            <a:cxnLst>
              <a:cxn ang="0">
                <a:pos x="connsiteX0" y="connsiteY0"/>
              </a:cxn>
              <a:cxn ang="0">
                <a:pos x="connsiteX1" y="connsiteY1"/>
              </a:cxn>
              <a:cxn ang="0">
                <a:pos x="connsiteX2" y="connsiteY2"/>
              </a:cxn>
              <a:cxn ang="0">
                <a:pos x="connsiteX3" y="connsiteY3"/>
              </a:cxn>
            </a:cxnLst>
            <a:rect l="l" t="t" r="r" b="b"/>
            <a:pathLst>
              <a:path w="2461801" h="6295580">
                <a:moveTo>
                  <a:pt x="0" y="0"/>
                </a:moveTo>
                <a:lnTo>
                  <a:pt x="2461801" y="0"/>
                </a:lnTo>
                <a:lnTo>
                  <a:pt x="2461801" y="6295580"/>
                </a:lnTo>
                <a:lnTo>
                  <a:pt x="0" y="6295580"/>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251574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4_Layou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1A629E34-34DE-8C8D-79F0-C66C1A4EB7EC}"/>
              </a:ext>
            </a:extLst>
          </p:cNvPr>
          <p:cNvSpPr>
            <a:spLocks noGrp="1"/>
          </p:cNvSpPr>
          <p:nvPr>
            <p:ph type="pic" sz="quarter" idx="10"/>
          </p:nvPr>
        </p:nvSpPr>
        <p:spPr>
          <a:xfrm>
            <a:off x="5474981" y="795647"/>
            <a:ext cx="6037544" cy="4892634"/>
          </a:xfrm>
          <a:custGeom>
            <a:avLst/>
            <a:gdLst>
              <a:gd name="connsiteX0" fmla="*/ 0 w 6037544"/>
              <a:gd name="connsiteY0" fmla="*/ 0 h 4892634"/>
              <a:gd name="connsiteX1" fmla="*/ 6037544 w 6037544"/>
              <a:gd name="connsiteY1" fmla="*/ 0 h 4892634"/>
              <a:gd name="connsiteX2" fmla="*/ 6037544 w 6037544"/>
              <a:gd name="connsiteY2" fmla="*/ 4892634 h 4892634"/>
              <a:gd name="connsiteX3" fmla="*/ 0 w 6037544"/>
              <a:gd name="connsiteY3" fmla="*/ 4892634 h 4892634"/>
            </a:gdLst>
            <a:ahLst/>
            <a:cxnLst>
              <a:cxn ang="0">
                <a:pos x="connsiteX0" y="connsiteY0"/>
              </a:cxn>
              <a:cxn ang="0">
                <a:pos x="connsiteX1" y="connsiteY1"/>
              </a:cxn>
              <a:cxn ang="0">
                <a:pos x="connsiteX2" y="connsiteY2"/>
              </a:cxn>
              <a:cxn ang="0">
                <a:pos x="connsiteX3" y="connsiteY3"/>
              </a:cxn>
            </a:cxnLst>
            <a:rect l="l" t="t" r="r" b="b"/>
            <a:pathLst>
              <a:path w="6037544" h="4892634">
                <a:moveTo>
                  <a:pt x="0" y="0"/>
                </a:moveTo>
                <a:lnTo>
                  <a:pt x="6037544" y="0"/>
                </a:lnTo>
                <a:lnTo>
                  <a:pt x="6037544" y="4892634"/>
                </a:lnTo>
                <a:lnTo>
                  <a:pt x="0" y="4892634"/>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196760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4" presetClass="path" presetSubtype="0" repeatCount="indefinite" autoRev="1" fill="hold" grpId="1" nodeType="withEffect">
                                  <p:stCondLst>
                                    <p:cond delay="1000"/>
                                  </p:stCondLst>
                                  <p:childTnLst>
                                    <p:animMotion origin="layout" path="M -4.58333E-6 4.81481E-6 L -4.58333E-6 -0.21991 " pathEditMode="relative" rAng="0" ptsTypes="AA">
                                      <p:cBhvr>
                                        <p:cTn id="9" dur="50000" fill="hold"/>
                                        <p:tgtEl>
                                          <p:spTgt spid="4"/>
                                        </p:tgtEl>
                                        <p:attrNameLst>
                                          <p:attrName>ppt_x</p:attrName>
                                          <p:attrName>ppt_y</p:attrName>
                                        </p:attrNameLst>
                                      </p:cBhvr>
                                      <p:rCtr x="0" y="-109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5_Layou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52DF2259-2571-E4AA-48A4-9F6B22D4BB14}"/>
              </a:ext>
            </a:extLst>
          </p:cNvPr>
          <p:cNvSpPr>
            <a:spLocks noGrp="1"/>
          </p:cNvSpPr>
          <p:nvPr>
            <p:ph type="pic" sz="quarter" idx="10"/>
          </p:nvPr>
        </p:nvSpPr>
        <p:spPr>
          <a:xfrm>
            <a:off x="2648197" y="476843"/>
            <a:ext cx="3966356" cy="5910008"/>
          </a:xfrm>
          <a:custGeom>
            <a:avLst/>
            <a:gdLst>
              <a:gd name="connsiteX0" fmla="*/ 0 w 3966356"/>
              <a:gd name="connsiteY0" fmla="*/ 0 h 5910008"/>
              <a:gd name="connsiteX1" fmla="*/ 3966356 w 3966356"/>
              <a:gd name="connsiteY1" fmla="*/ 0 h 5910008"/>
              <a:gd name="connsiteX2" fmla="*/ 3966356 w 3966356"/>
              <a:gd name="connsiteY2" fmla="*/ 5910008 h 5910008"/>
              <a:gd name="connsiteX3" fmla="*/ 0 w 3966356"/>
              <a:gd name="connsiteY3" fmla="*/ 5910008 h 5910008"/>
            </a:gdLst>
            <a:ahLst/>
            <a:cxnLst>
              <a:cxn ang="0">
                <a:pos x="connsiteX0" y="connsiteY0"/>
              </a:cxn>
              <a:cxn ang="0">
                <a:pos x="connsiteX1" y="connsiteY1"/>
              </a:cxn>
              <a:cxn ang="0">
                <a:pos x="connsiteX2" y="connsiteY2"/>
              </a:cxn>
              <a:cxn ang="0">
                <a:pos x="connsiteX3" y="connsiteY3"/>
              </a:cxn>
            </a:cxnLst>
            <a:rect l="l" t="t" r="r" b="b"/>
            <a:pathLst>
              <a:path w="3966356" h="5910008">
                <a:moveTo>
                  <a:pt x="0" y="0"/>
                </a:moveTo>
                <a:lnTo>
                  <a:pt x="3966356" y="0"/>
                </a:lnTo>
                <a:lnTo>
                  <a:pt x="3966356" y="5910008"/>
                </a:lnTo>
                <a:lnTo>
                  <a:pt x="0" y="5910008"/>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118494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5" presetClass="path" presetSubtype="0" repeatCount="indefinite" autoRev="1" fill="hold" grpId="1" nodeType="withEffect">
                                  <p:stCondLst>
                                    <p:cond delay="0"/>
                                  </p:stCondLst>
                                  <p:childTnLst>
                                    <p:animMotion origin="layout" path="M 2.29167E-6 -1.48148E-6 L -0.09492 -1.48148E-6 " pathEditMode="relative" rAng="0" ptsTypes="AA">
                                      <p:cBhvr>
                                        <p:cTn id="9" dur="50000" fill="hold"/>
                                        <p:tgtEl>
                                          <p:spTgt spid="4"/>
                                        </p:tgtEl>
                                        <p:attrNameLst>
                                          <p:attrName>ppt_x</p:attrName>
                                          <p:attrName>ppt_y</p:attrName>
                                        </p:attrNameLst>
                                      </p:cBhvr>
                                      <p:rCtr x="-475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6_Layou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8B696869-B301-8A8A-8D32-2B8282C5CA8A}"/>
              </a:ext>
            </a:extLst>
          </p:cNvPr>
          <p:cNvSpPr>
            <a:spLocks noGrp="1"/>
          </p:cNvSpPr>
          <p:nvPr>
            <p:ph type="pic" sz="quarter" idx="10"/>
          </p:nvPr>
        </p:nvSpPr>
        <p:spPr>
          <a:xfrm>
            <a:off x="7361028" y="851908"/>
            <a:ext cx="4830972" cy="5179863"/>
          </a:xfrm>
          <a:custGeom>
            <a:avLst/>
            <a:gdLst>
              <a:gd name="connsiteX0" fmla="*/ 0 w 4830972"/>
              <a:gd name="connsiteY0" fmla="*/ 0 h 5179863"/>
              <a:gd name="connsiteX1" fmla="*/ 4830972 w 4830972"/>
              <a:gd name="connsiteY1" fmla="*/ 0 h 5179863"/>
              <a:gd name="connsiteX2" fmla="*/ 4830972 w 4830972"/>
              <a:gd name="connsiteY2" fmla="*/ 5179863 h 5179863"/>
              <a:gd name="connsiteX3" fmla="*/ 0 w 4830972"/>
              <a:gd name="connsiteY3" fmla="*/ 5179863 h 5179863"/>
            </a:gdLst>
            <a:ahLst/>
            <a:cxnLst>
              <a:cxn ang="0">
                <a:pos x="connsiteX0" y="connsiteY0"/>
              </a:cxn>
              <a:cxn ang="0">
                <a:pos x="connsiteX1" y="connsiteY1"/>
              </a:cxn>
              <a:cxn ang="0">
                <a:pos x="connsiteX2" y="connsiteY2"/>
              </a:cxn>
              <a:cxn ang="0">
                <a:pos x="connsiteX3" y="connsiteY3"/>
              </a:cxn>
            </a:cxnLst>
            <a:rect l="l" t="t" r="r" b="b"/>
            <a:pathLst>
              <a:path w="4830972" h="5179863">
                <a:moveTo>
                  <a:pt x="0" y="0"/>
                </a:moveTo>
                <a:lnTo>
                  <a:pt x="4830972" y="0"/>
                </a:lnTo>
                <a:lnTo>
                  <a:pt x="4830972" y="5179863"/>
                </a:lnTo>
                <a:lnTo>
                  <a:pt x="0" y="5179863"/>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329922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5" presetClass="path" presetSubtype="0" repeatCount="indefinite" autoRev="1" fill="hold" grpId="1" nodeType="withEffect">
                                  <p:stCondLst>
                                    <p:cond delay="0"/>
                                  </p:stCondLst>
                                  <p:childTnLst>
                                    <p:animMotion origin="layout" path="M -2.91667E-6 -1.85185E-6 L -0.10156 -1.85185E-6 " pathEditMode="relative" rAng="0" ptsTypes="AA">
                                      <p:cBhvr>
                                        <p:cTn id="9" dur="50000" fill="hold"/>
                                        <p:tgtEl>
                                          <p:spTgt spid="4"/>
                                        </p:tgtEl>
                                        <p:attrNameLst>
                                          <p:attrName>ppt_x</p:attrName>
                                          <p:attrName>ppt_y</p:attrName>
                                        </p:attrNameLst>
                                      </p:cBhvr>
                                      <p:rCtr x="-507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9_Layou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09CD7633-32D6-6ACC-9C87-C8207C13FA55}"/>
              </a:ext>
            </a:extLst>
          </p:cNvPr>
          <p:cNvSpPr>
            <a:spLocks noGrp="1"/>
          </p:cNvSpPr>
          <p:nvPr>
            <p:ph type="pic" sz="quarter" idx="10"/>
          </p:nvPr>
        </p:nvSpPr>
        <p:spPr>
          <a:xfrm>
            <a:off x="7443451" y="0"/>
            <a:ext cx="3285510" cy="3593592"/>
          </a:xfrm>
          <a:custGeom>
            <a:avLst/>
            <a:gdLst>
              <a:gd name="connsiteX0" fmla="*/ 0 w 3285510"/>
              <a:gd name="connsiteY0" fmla="*/ 0 h 3593592"/>
              <a:gd name="connsiteX1" fmla="*/ 3285510 w 3285510"/>
              <a:gd name="connsiteY1" fmla="*/ 0 h 3593592"/>
              <a:gd name="connsiteX2" fmla="*/ 3285510 w 3285510"/>
              <a:gd name="connsiteY2" fmla="*/ 3593592 h 3593592"/>
              <a:gd name="connsiteX3" fmla="*/ 0 w 3285510"/>
              <a:gd name="connsiteY3" fmla="*/ 3593592 h 3593592"/>
            </a:gdLst>
            <a:ahLst/>
            <a:cxnLst>
              <a:cxn ang="0">
                <a:pos x="connsiteX0" y="connsiteY0"/>
              </a:cxn>
              <a:cxn ang="0">
                <a:pos x="connsiteX1" y="connsiteY1"/>
              </a:cxn>
              <a:cxn ang="0">
                <a:pos x="connsiteX2" y="connsiteY2"/>
              </a:cxn>
              <a:cxn ang="0">
                <a:pos x="connsiteX3" y="connsiteY3"/>
              </a:cxn>
            </a:cxnLst>
            <a:rect l="l" t="t" r="r" b="b"/>
            <a:pathLst>
              <a:path w="3285510" h="3593592">
                <a:moveTo>
                  <a:pt x="0" y="0"/>
                </a:moveTo>
                <a:lnTo>
                  <a:pt x="3285510" y="0"/>
                </a:lnTo>
                <a:lnTo>
                  <a:pt x="3285510" y="3593592"/>
                </a:lnTo>
                <a:lnTo>
                  <a:pt x="0" y="3593592"/>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264550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0_Layou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11B5D09C-C733-BFE4-A596-F44928C16217}"/>
              </a:ext>
            </a:extLst>
          </p:cNvPr>
          <p:cNvSpPr>
            <a:spLocks noGrp="1"/>
          </p:cNvSpPr>
          <p:nvPr>
            <p:ph type="pic" sz="quarter" idx="10"/>
          </p:nvPr>
        </p:nvSpPr>
        <p:spPr>
          <a:xfrm>
            <a:off x="1" y="1357978"/>
            <a:ext cx="2915979" cy="2715955"/>
          </a:xfrm>
          <a:custGeom>
            <a:avLst/>
            <a:gdLst>
              <a:gd name="connsiteX0" fmla="*/ 0 w 2915979"/>
              <a:gd name="connsiteY0" fmla="*/ 0 h 2715955"/>
              <a:gd name="connsiteX1" fmla="*/ 2915979 w 2915979"/>
              <a:gd name="connsiteY1" fmla="*/ 0 h 2715955"/>
              <a:gd name="connsiteX2" fmla="*/ 2915979 w 2915979"/>
              <a:gd name="connsiteY2" fmla="*/ 2715955 h 2715955"/>
              <a:gd name="connsiteX3" fmla="*/ 0 w 2915979"/>
              <a:gd name="connsiteY3" fmla="*/ 2715955 h 2715955"/>
            </a:gdLst>
            <a:ahLst/>
            <a:cxnLst>
              <a:cxn ang="0">
                <a:pos x="connsiteX0" y="connsiteY0"/>
              </a:cxn>
              <a:cxn ang="0">
                <a:pos x="connsiteX1" y="connsiteY1"/>
              </a:cxn>
              <a:cxn ang="0">
                <a:pos x="connsiteX2" y="connsiteY2"/>
              </a:cxn>
              <a:cxn ang="0">
                <a:pos x="connsiteX3" y="connsiteY3"/>
              </a:cxn>
            </a:cxnLst>
            <a:rect l="l" t="t" r="r" b="b"/>
            <a:pathLst>
              <a:path w="2915979" h="2715955">
                <a:moveTo>
                  <a:pt x="0" y="0"/>
                </a:moveTo>
                <a:lnTo>
                  <a:pt x="2915979" y="0"/>
                </a:lnTo>
                <a:lnTo>
                  <a:pt x="2915979" y="2715955"/>
                </a:lnTo>
                <a:lnTo>
                  <a:pt x="0" y="2715955"/>
                </a:lnTo>
                <a:close/>
              </a:path>
            </a:pathLst>
          </a:custGeom>
          <a:pattFill prst="pct5">
            <a:fgClr>
              <a:schemeClr val="accent1"/>
            </a:fgClr>
            <a:bgClr>
              <a:schemeClr val="accent1">
                <a:lumMod val="20000"/>
                <a:lumOff val="80000"/>
              </a:schemeClr>
            </a:bgClr>
          </a:pattFill>
        </p:spPr>
        <p:txBody>
          <a:bodyPr wrap="square" lIns="91440" tIns="91440" rIns="91440" bIns="91440">
            <a:noAutofit/>
          </a:bodyPr>
          <a:lstStyle>
            <a:lvl1pPr marL="0" indent="0">
              <a:buNone/>
              <a:defRPr b="0" i="0">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229420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theme" Target="../theme/theme2.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theme" Target="../theme/theme3.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theme" Target="../theme/theme4.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26" Type="http://schemas.openxmlformats.org/officeDocument/2006/relationships/slideLayout" Target="../slideLayouts/slideLayout125.xml"/><Relationship Id="rId3" Type="http://schemas.openxmlformats.org/officeDocument/2006/relationships/slideLayout" Target="../slideLayouts/slideLayout102.xml"/><Relationship Id="rId21" Type="http://schemas.openxmlformats.org/officeDocument/2006/relationships/slideLayout" Target="../slideLayouts/slideLayout120.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slideLayout" Target="../slideLayouts/slideLayout124.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slideLayout" Target="../slideLayouts/slideLayout123.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10" Type="http://schemas.openxmlformats.org/officeDocument/2006/relationships/slideLayout" Target="../slideLayouts/slideLayout135.xml"/><Relationship Id="rId19" Type="http://schemas.openxmlformats.org/officeDocument/2006/relationships/theme" Target="../theme/theme6.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7.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E5D58D6-394D-46CF-972B-B7DCF7847723}" type="datetimeFigureOut">
              <a:rPr lang="en-US" smtClean="0"/>
              <a:t>10/20/2023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679B1134-045D-4EF1-A302-40BD4895FC64}" type="slidenum">
              <a:rPr lang="en-US" smtClean="0"/>
              <a:t>‹#›</a:t>
            </a:fld>
            <a:endParaRPr lang="en-US"/>
          </a:p>
        </p:txBody>
      </p:sp>
    </p:spTree>
    <p:extLst>
      <p:ext uri="{BB962C8B-B14F-4D97-AF65-F5344CB8AC3E}">
        <p14:creationId xmlns:p14="http://schemas.microsoft.com/office/powerpoint/2010/main" val="39870927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819" r:id="rId4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94A45C-8F79-9A61-77E8-09BC4E628377}"/>
              </a:ext>
            </a:extLst>
          </p:cNvPr>
          <p:cNvSpPr>
            <a:spLocks noGrp="1"/>
          </p:cNvSpPr>
          <p:nvPr>
            <p:ph type="title"/>
          </p:nvPr>
        </p:nvSpPr>
        <p:spPr>
          <a:xfrm>
            <a:off x="1139952" y="512064"/>
            <a:ext cx="9912096" cy="1014984"/>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8646656E-6C21-DB29-00F0-0CC844DE3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A7742D6-DB37-81C8-6BDD-5C9150A7DF6C}"/>
              </a:ext>
            </a:extLst>
          </p:cNvPr>
          <p:cNvSpPr>
            <a:spLocks noGrp="1"/>
          </p:cNvSpPr>
          <p:nvPr>
            <p:ph type="dt" sz="half" idx="2"/>
          </p:nvPr>
        </p:nvSpPr>
        <p:spPr>
          <a:xfrm>
            <a:off x="10629145" y="6400904"/>
            <a:ext cx="640080" cy="246888"/>
          </a:xfrm>
          <a:prstGeom prst="rect">
            <a:avLst/>
          </a:prstGeom>
        </p:spPr>
        <p:txBody>
          <a:bodyPr vert="horz" lIns="0" tIns="45720" rIns="0" bIns="45720" rtlCol="0" anchor="ctr">
            <a:noAutofit/>
          </a:bodyPr>
          <a:lstStyle>
            <a:lvl1pPr algn="ctr">
              <a:defRPr sz="1000">
                <a:solidFill>
                  <a:schemeClr val="tx1"/>
                </a:solidFill>
                <a:latin typeface="+mj-lt"/>
              </a:defRPr>
            </a:lvl1pPr>
          </a:lstStyle>
          <a:p>
            <a:r>
              <a:rPr lang="en-US"/>
              <a:t>20XX</a:t>
            </a:r>
            <a:endParaRPr lang="en-US" dirty="0"/>
          </a:p>
        </p:txBody>
      </p:sp>
      <p:sp>
        <p:nvSpPr>
          <p:cNvPr id="5" name="Footer Placeholder 4">
            <a:extLst>
              <a:ext uri="{FF2B5EF4-FFF2-40B4-BE49-F238E27FC236}">
                <a16:creationId xmlns:a16="http://schemas.microsoft.com/office/drawing/2014/main" id="{E694DB44-E775-B332-D1F0-40DB3A5FA3A3}"/>
              </a:ext>
            </a:extLst>
          </p:cNvPr>
          <p:cNvSpPr>
            <a:spLocks noGrp="1"/>
          </p:cNvSpPr>
          <p:nvPr>
            <p:ph type="ftr" sz="quarter" idx="3"/>
          </p:nvPr>
        </p:nvSpPr>
        <p:spPr>
          <a:xfrm>
            <a:off x="5364480" y="6400904"/>
            <a:ext cx="1463040" cy="246888"/>
          </a:xfrm>
          <a:prstGeom prst="rect">
            <a:avLst/>
          </a:prstGeom>
        </p:spPr>
        <p:txBody>
          <a:bodyPr vert="horz" lIns="0" tIns="45720" rIns="0" bIns="45720" rtlCol="0" anchor="ctr">
            <a:noAutofit/>
          </a:bodyPr>
          <a:lstStyle>
            <a:lvl1pPr algn="ctr">
              <a:defRPr sz="100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C39C1C4E-47DA-0CDC-75C8-42E9F1EBDE07}"/>
              </a:ext>
            </a:extLst>
          </p:cNvPr>
          <p:cNvSpPr>
            <a:spLocks noGrp="1"/>
          </p:cNvSpPr>
          <p:nvPr>
            <p:ph type="sldNum" sz="quarter" idx="4"/>
          </p:nvPr>
        </p:nvSpPr>
        <p:spPr>
          <a:xfrm>
            <a:off x="838200" y="6400904"/>
            <a:ext cx="365760" cy="246888"/>
          </a:xfrm>
          <a:prstGeom prst="rect">
            <a:avLst/>
          </a:prstGeom>
        </p:spPr>
        <p:txBody>
          <a:bodyPr vert="horz" lIns="0" tIns="45720" rIns="0" bIns="45720" rtlCol="0" anchor="ctr">
            <a:noAutofit/>
          </a:bodyPr>
          <a:lstStyle>
            <a:lvl1pPr algn="ctr">
              <a:defRPr sz="1000">
                <a:solidFill>
                  <a:schemeClr val="tx1"/>
                </a:solidFill>
                <a:latin typeface="+mj-lt"/>
              </a:defRPr>
            </a:lvl1pPr>
          </a:lstStyle>
          <a:p>
            <a:fld id="{8D0AFDD5-844D-364D-8AEC-50CF4D36D55D}" type="slidenum">
              <a:rPr lang="en-US" smtClean="0"/>
              <a:pPr/>
              <a:t>‹#›</a:t>
            </a:fld>
            <a:endParaRPr lang="en-US" dirty="0"/>
          </a:p>
        </p:txBody>
      </p:sp>
      <p:cxnSp>
        <p:nvCxnSpPr>
          <p:cNvPr id="8" name="Straight Connector 7">
            <a:extLst>
              <a:ext uri="{FF2B5EF4-FFF2-40B4-BE49-F238E27FC236}">
                <a16:creationId xmlns:a16="http://schemas.microsoft.com/office/drawing/2014/main" id="{2DE05079-2B34-E435-A882-A172DE176AE1}"/>
              </a:ext>
            </a:extLst>
          </p:cNvPr>
          <p:cNvCxnSpPr>
            <a:cxnSpLocks/>
          </p:cNvCxnSpPr>
          <p:nvPr userDrawn="1"/>
        </p:nvCxnSpPr>
        <p:spPr>
          <a:xfrm>
            <a:off x="0" y="6535885"/>
            <a:ext cx="838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8440547-EE65-F9CE-1D02-2D326735F06D}"/>
              </a:ext>
            </a:extLst>
          </p:cNvPr>
          <p:cNvCxnSpPr>
            <a:cxnSpLocks/>
          </p:cNvCxnSpPr>
          <p:nvPr userDrawn="1"/>
        </p:nvCxnSpPr>
        <p:spPr>
          <a:xfrm>
            <a:off x="1205025" y="6535885"/>
            <a:ext cx="41605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DB9DC65-7A98-9009-CD43-4A4B57960D46}"/>
              </a:ext>
            </a:extLst>
          </p:cNvPr>
          <p:cNvCxnSpPr>
            <a:cxnSpLocks/>
          </p:cNvCxnSpPr>
          <p:nvPr userDrawn="1"/>
        </p:nvCxnSpPr>
        <p:spPr>
          <a:xfrm>
            <a:off x="6802120" y="6528812"/>
            <a:ext cx="38404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653D1C-9830-A9D3-084A-35BD971D10F5}"/>
              </a:ext>
            </a:extLst>
          </p:cNvPr>
          <p:cNvCxnSpPr>
            <a:cxnSpLocks/>
          </p:cNvCxnSpPr>
          <p:nvPr userDrawn="1"/>
        </p:nvCxnSpPr>
        <p:spPr>
          <a:xfrm>
            <a:off x="11276341" y="6528816"/>
            <a:ext cx="914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517857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Lst>
  <p:hf sldNum="0" hdr="0" dt="0"/>
  <p:txStyles>
    <p:title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161433"/>
      </p:ext>
    </p:extLst>
  </p:cSld>
  <p:clrMap bg1="lt1" tx1="dk1" bg2="lt2" tx2="dk2" accent1="accent1" accent2="accent2" accent3="accent3" accent4="accent4" accent5="accent5" accent6="accent6" hlink="hlink" folHlink="folHlink"/>
  <p:sldLayoutIdLst>
    <p:sldLayoutId id="2147483720"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19A2C1-868B-E048-BC42-05B15F482131}"/>
              </a:ext>
            </a:extLst>
          </p:cNvPr>
          <p:cNvSpPr>
            <a:spLocks noGrp="1"/>
          </p:cNvSpPr>
          <p:nvPr>
            <p:ph type="title"/>
          </p:nvPr>
        </p:nvSpPr>
        <p:spPr>
          <a:xfrm>
            <a:off x="533400" y="419099"/>
            <a:ext cx="11125200" cy="463985"/>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E2E175A4-F8EA-2E4A-A9FC-8E6DA130CB25}"/>
              </a:ext>
            </a:extLst>
          </p:cNvPr>
          <p:cNvSpPr>
            <a:spLocks noGrp="1"/>
          </p:cNvSpPr>
          <p:nvPr>
            <p:ph type="body" idx="1"/>
          </p:nvPr>
        </p:nvSpPr>
        <p:spPr>
          <a:xfrm>
            <a:off x="533400" y="1460500"/>
            <a:ext cx="11125200" cy="4351338"/>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6FFFA472-F704-9D4A-AE43-BF8DA1CC6404}"/>
              </a:ext>
            </a:extLst>
          </p:cNvPr>
          <p:cNvSpPr>
            <a:spLocks noGrp="1"/>
          </p:cNvSpPr>
          <p:nvPr>
            <p:ph type="dt" sz="half" idx="2"/>
          </p:nvPr>
        </p:nvSpPr>
        <p:spPr>
          <a:xfrm>
            <a:off x="9896606" y="6445229"/>
            <a:ext cx="756781" cy="187367"/>
          </a:xfrm>
          <a:prstGeom prst="rect">
            <a:avLst/>
          </a:prstGeom>
        </p:spPr>
        <p:txBody>
          <a:bodyPr vert="horz" lIns="0" tIns="0" rIns="0" bIns="0" rtlCol="0" anchor="ctr"/>
          <a:lstStyle>
            <a:lvl1pPr algn="ctr">
              <a:defRPr sz="1000">
                <a:solidFill>
                  <a:schemeClr val="bg1">
                    <a:lumMod val="50000"/>
                  </a:schemeClr>
                </a:solidFill>
              </a:defRPr>
            </a:lvl1pPr>
          </a:lstStyle>
          <a:p>
            <a:fld id="{B2896C5E-20F6-5143-9F77-A8D16BC84A78}" type="datetimeFigureOut">
              <a:rPr lang="en-US" smtClean="0"/>
              <a:pPr/>
              <a:t>10/20/2023</a:t>
            </a:fld>
            <a:endParaRPr lang="en-US" dirty="0"/>
          </a:p>
        </p:txBody>
      </p:sp>
      <p:sp>
        <p:nvSpPr>
          <p:cNvPr id="5" name="Footer Placeholder 4">
            <a:extLst>
              <a:ext uri="{FF2B5EF4-FFF2-40B4-BE49-F238E27FC236}">
                <a16:creationId xmlns:a16="http://schemas.microsoft.com/office/drawing/2014/main" id="{F537EDD9-B49B-1342-9401-0E870BD269D0}"/>
              </a:ext>
            </a:extLst>
          </p:cNvPr>
          <p:cNvSpPr>
            <a:spLocks noGrp="1"/>
          </p:cNvSpPr>
          <p:nvPr>
            <p:ph type="ftr" sz="quarter" idx="3"/>
          </p:nvPr>
        </p:nvSpPr>
        <p:spPr>
          <a:xfrm>
            <a:off x="533399" y="6445229"/>
            <a:ext cx="9237947" cy="187367"/>
          </a:xfrm>
          <a:prstGeom prst="rect">
            <a:avLst/>
          </a:prstGeom>
        </p:spPr>
        <p:txBody>
          <a:bodyPr vert="horz" lIns="0" tIns="0" rIns="0" bIns="0" rtlCol="0" anchor="ctr"/>
          <a:lstStyle>
            <a:lvl1pPr algn="l">
              <a:defRPr sz="1000">
                <a:solidFill>
                  <a:schemeClr val="bg1">
                    <a:lumMod val="50000"/>
                  </a:schemeClr>
                </a:solidFill>
              </a:defRPr>
            </a:lvl1pPr>
          </a:lstStyle>
          <a:p>
            <a:endParaRPr lang="en-US"/>
          </a:p>
        </p:txBody>
      </p:sp>
      <p:sp>
        <p:nvSpPr>
          <p:cNvPr id="6" name="Slide Number Placeholder 5">
            <a:extLst>
              <a:ext uri="{FF2B5EF4-FFF2-40B4-BE49-F238E27FC236}">
                <a16:creationId xmlns:a16="http://schemas.microsoft.com/office/drawing/2014/main" id="{A80051E2-0E41-A34C-8D98-2FD15D190DD1}"/>
              </a:ext>
            </a:extLst>
          </p:cNvPr>
          <p:cNvSpPr>
            <a:spLocks noGrp="1"/>
          </p:cNvSpPr>
          <p:nvPr>
            <p:ph type="sldNum" sz="quarter" idx="4"/>
          </p:nvPr>
        </p:nvSpPr>
        <p:spPr>
          <a:xfrm>
            <a:off x="10778646" y="6445229"/>
            <a:ext cx="879953" cy="187367"/>
          </a:xfrm>
          <a:prstGeom prst="rect">
            <a:avLst/>
          </a:prstGeom>
        </p:spPr>
        <p:txBody>
          <a:bodyPr vert="horz" lIns="0" tIns="0" rIns="0" bIns="0" rtlCol="0" anchor="ctr"/>
          <a:lstStyle>
            <a:lvl1pPr algn="r">
              <a:defRPr sz="1000">
                <a:solidFill>
                  <a:schemeClr val="bg1">
                    <a:lumMod val="50000"/>
                  </a:schemeClr>
                </a:solidFill>
              </a:defRPr>
            </a:lvl1pPr>
          </a:lstStyle>
          <a:p>
            <a:fld id="{914EC2E2-0820-654D-85EB-EBA0A2E7E8B4}" type="slidenum">
              <a:rPr lang="en-US" smtClean="0"/>
              <a:pPr/>
              <a:t>‹#›</a:t>
            </a:fld>
            <a:endParaRPr lang="en-US"/>
          </a:p>
        </p:txBody>
      </p:sp>
    </p:spTree>
    <p:extLst>
      <p:ext uri="{BB962C8B-B14F-4D97-AF65-F5344CB8AC3E}">
        <p14:creationId xmlns:p14="http://schemas.microsoft.com/office/powerpoint/2010/main" val="266162208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9"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7" r:id="rId23"/>
    <p:sldLayoutId id="2147483768" r:id="rId24"/>
  </p:sldLayoutIdLst>
  <p:txStyles>
    <p:title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456">
          <p15:clr>
            <a:srgbClr val="F26B43"/>
          </p15:clr>
        </p15:guide>
        <p15:guide id="3" pos="7224">
          <p15:clr>
            <a:srgbClr val="F26B43"/>
          </p15:clr>
        </p15:guide>
        <p15:guide id="4" orient="horz" pos="264">
          <p15:clr>
            <a:srgbClr val="F26B43"/>
          </p15:clr>
        </p15:guide>
        <p15:guide id="6" orient="horz" pos="405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19A2C1-868B-E048-BC42-05B15F482131}"/>
              </a:ext>
            </a:extLst>
          </p:cNvPr>
          <p:cNvSpPr>
            <a:spLocks noGrp="1"/>
          </p:cNvSpPr>
          <p:nvPr>
            <p:ph type="title"/>
          </p:nvPr>
        </p:nvSpPr>
        <p:spPr>
          <a:xfrm>
            <a:off x="533400" y="419099"/>
            <a:ext cx="11125200" cy="463985"/>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E2E175A4-F8EA-2E4A-A9FC-8E6DA130CB25}"/>
              </a:ext>
            </a:extLst>
          </p:cNvPr>
          <p:cNvSpPr>
            <a:spLocks noGrp="1"/>
          </p:cNvSpPr>
          <p:nvPr>
            <p:ph type="body" idx="1"/>
          </p:nvPr>
        </p:nvSpPr>
        <p:spPr>
          <a:xfrm>
            <a:off x="533400" y="1460500"/>
            <a:ext cx="11125200" cy="4351338"/>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6FFFA472-F704-9D4A-AE43-BF8DA1CC6404}"/>
              </a:ext>
            </a:extLst>
          </p:cNvPr>
          <p:cNvSpPr>
            <a:spLocks noGrp="1"/>
          </p:cNvSpPr>
          <p:nvPr>
            <p:ph type="dt" sz="half" idx="2"/>
          </p:nvPr>
        </p:nvSpPr>
        <p:spPr>
          <a:xfrm>
            <a:off x="9896606" y="6445229"/>
            <a:ext cx="756781" cy="187367"/>
          </a:xfrm>
          <a:prstGeom prst="rect">
            <a:avLst/>
          </a:prstGeom>
        </p:spPr>
        <p:txBody>
          <a:bodyPr vert="horz" lIns="0" tIns="0" rIns="0" bIns="0" rtlCol="0" anchor="ctr"/>
          <a:lstStyle>
            <a:lvl1pPr algn="ctr">
              <a:defRPr sz="1000">
                <a:solidFill>
                  <a:schemeClr val="bg1">
                    <a:lumMod val="50000"/>
                  </a:schemeClr>
                </a:solidFill>
              </a:defRPr>
            </a:lvl1pPr>
          </a:lstStyle>
          <a:p>
            <a:fld id="{B2896C5E-20F6-5143-9F77-A8D16BC84A78}" type="datetimeFigureOut">
              <a:rPr lang="en-US" smtClean="0"/>
              <a:pPr/>
              <a:t>10/20/2023</a:t>
            </a:fld>
            <a:endParaRPr lang="en-US" dirty="0"/>
          </a:p>
        </p:txBody>
      </p:sp>
      <p:sp>
        <p:nvSpPr>
          <p:cNvPr id="5" name="Footer Placeholder 4">
            <a:extLst>
              <a:ext uri="{FF2B5EF4-FFF2-40B4-BE49-F238E27FC236}">
                <a16:creationId xmlns:a16="http://schemas.microsoft.com/office/drawing/2014/main" id="{F537EDD9-B49B-1342-9401-0E870BD269D0}"/>
              </a:ext>
            </a:extLst>
          </p:cNvPr>
          <p:cNvSpPr>
            <a:spLocks noGrp="1"/>
          </p:cNvSpPr>
          <p:nvPr>
            <p:ph type="ftr" sz="quarter" idx="3"/>
          </p:nvPr>
        </p:nvSpPr>
        <p:spPr>
          <a:xfrm>
            <a:off x="533399" y="6445229"/>
            <a:ext cx="9237947" cy="187367"/>
          </a:xfrm>
          <a:prstGeom prst="rect">
            <a:avLst/>
          </a:prstGeom>
        </p:spPr>
        <p:txBody>
          <a:bodyPr vert="horz" lIns="0" tIns="0" rIns="0" bIns="0" rtlCol="0" anchor="ctr"/>
          <a:lstStyle>
            <a:lvl1pPr algn="l">
              <a:defRPr sz="1000">
                <a:solidFill>
                  <a:schemeClr val="bg1">
                    <a:lumMod val="50000"/>
                  </a:schemeClr>
                </a:solidFill>
              </a:defRPr>
            </a:lvl1pPr>
          </a:lstStyle>
          <a:p>
            <a:endParaRPr lang="en-US"/>
          </a:p>
        </p:txBody>
      </p:sp>
      <p:sp>
        <p:nvSpPr>
          <p:cNvPr id="6" name="Slide Number Placeholder 5">
            <a:extLst>
              <a:ext uri="{FF2B5EF4-FFF2-40B4-BE49-F238E27FC236}">
                <a16:creationId xmlns:a16="http://schemas.microsoft.com/office/drawing/2014/main" id="{A80051E2-0E41-A34C-8D98-2FD15D190DD1}"/>
              </a:ext>
            </a:extLst>
          </p:cNvPr>
          <p:cNvSpPr>
            <a:spLocks noGrp="1"/>
          </p:cNvSpPr>
          <p:nvPr>
            <p:ph type="sldNum" sz="quarter" idx="4"/>
          </p:nvPr>
        </p:nvSpPr>
        <p:spPr>
          <a:xfrm>
            <a:off x="10778646" y="6445229"/>
            <a:ext cx="879953" cy="187367"/>
          </a:xfrm>
          <a:prstGeom prst="rect">
            <a:avLst/>
          </a:prstGeom>
        </p:spPr>
        <p:txBody>
          <a:bodyPr vert="horz" lIns="0" tIns="0" rIns="0" bIns="0" rtlCol="0" anchor="ctr"/>
          <a:lstStyle>
            <a:lvl1pPr algn="r">
              <a:defRPr sz="1000">
                <a:solidFill>
                  <a:schemeClr val="bg1">
                    <a:lumMod val="50000"/>
                  </a:schemeClr>
                </a:solidFill>
              </a:defRPr>
            </a:lvl1pPr>
          </a:lstStyle>
          <a:p>
            <a:fld id="{914EC2E2-0820-654D-85EB-EBA0A2E7E8B4}" type="slidenum">
              <a:rPr lang="en-US" smtClean="0"/>
              <a:pPr/>
              <a:t>‹#›</a:t>
            </a:fld>
            <a:endParaRPr lang="en-US"/>
          </a:p>
        </p:txBody>
      </p:sp>
    </p:spTree>
    <p:extLst>
      <p:ext uri="{BB962C8B-B14F-4D97-AF65-F5344CB8AC3E}">
        <p14:creationId xmlns:p14="http://schemas.microsoft.com/office/powerpoint/2010/main" val="3965322997"/>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 id="2147483798" r:id="rId25"/>
    <p:sldLayoutId id="2147483799" r:id="rId26"/>
  </p:sldLayoutIdLst>
  <p:txStyles>
    <p:title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456">
          <p15:clr>
            <a:srgbClr val="F26B43"/>
          </p15:clr>
        </p15:guide>
        <p15:guide id="3" pos="7224">
          <p15:clr>
            <a:srgbClr val="F26B43"/>
          </p15:clr>
        </p15:guide>
        <p15:guide id="4" orient="horz" pos="264">
          <p15:clr>
            <a:srgbClr val="F26B43"/>
          </p15:clr>
        </p15:guide>
        <p15:guide id="6" orient="horz" pos="405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904601"/>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 id="2147483818"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2A0CE0-DBC0-B848-9544-B2DDA68B32F8}" type="datetimeFigureOut">
              <a:rPr lang="en-US" smtClean="0"/>
              <a:t>10/20/2023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54EE4B-4FA5-C24D-B7E6-49189F1DBA12}" type="slidenum">
              <a:rPr lang="en-US" smtClean="0"/>
              <a:t>‹#›</a:t>
            </a:fld>
            <a:endParaRPr lang="en-US"/>
          </a:p>
        </p:txBody>
      </p:sp>
    </p:spTree>
    <p:extLst>
      <p:ext uri="{BB962C8B-B14F-4D97-AF65-F5344CB8AC3E}">
        <p14:creationId xmlns:p14="http://schemas.microsoft.com/office/powerpoint/2010/main" val="2452550384"/>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al911board.com/professionals/training" TargetMode="Externa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5.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6.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8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44.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jpeg"/><Relationship Id="rId1" Type="http://schemas.openxmlformats.org/officeDocument/2006/relationships/slideLayout" Target="../slideLayouts/slideLayout78.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63.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67.xml"/><Relationship Id="rId6" Type="http://schemas.openxmlformats.org/officeDocument/2006/relationships/image" Target="../media/image6.pn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27.xml"/><Relationship Id="rId5" Type="http://schemas.openxmlformats.org/officeDocument/2006/relationships/image" Target="../media/image53.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67.xml"/><Relationship Id="rId6" Type="http://schemas.openxmlformats.org/officeDocument/2006/relationships/image" Target="../media/image57.JPG"/><Relationship Id="rId5" Type="http://schemas.openxmlformats.org/officeDocument/2006/relationships/image" Target="../media/image56.png"/><Relationship Id="rId4" Type="http://schemas.openxmlformats.org/officeDocument/2006/relationships/image" Target="../media/image55.JPG"/></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31.xml"/><Relationship Id="rId6" Type="http://schemas.openxmlformats.org/officeDocument/2006/relationships/diagramColors" Target="../diagrams/colors1.xml"/><Relationship Id="rId11" Type="http://schemas.openxmlformats.org/officeDocument/2006/relationships/image" Target="../media/image61.png"/><Relationship Id="rId5" Type="http://schemas.openxmlformats.org/officeDocument/2006/relationships/diagramQuickStyle" Target="../diagrams/quickStyle1.xml"/><Relationship Id="rId10" Type="http://schemas.openxmlformats.org/officeDocument/2006/relationships/image" Target="../media/image60.png"/><Relationship Id="rId4" Type="http://schemas.openxmlformats.org/officeDocument/2006/relationships/diagramLayout" Target="../diagrams/layout1.xml"/><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8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144.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11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png"/><Relationship Id="rId1" Type="http://schemas.openxmlformats.org/officeDocument/2006/relationships/slideLayout" Target="../slideLayouts/slideLayout62.xml"/><Relationship Id="rId5" Type="http://schemas.openxmlformats.org/officeDocument/2006/relationships/image" Target="../media/image69.sv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8" Type="http://schemas.openxmlformats.org/officeDocument/2006/relationships/image" Target="../media/image74.svg"/><Relationship Id="rId3" Type="http://schemas.microsoft.com/office/2007/relationships/hdphoto" Target="../media/hdphoto2.wdp"/><Relationship Id="rId7" Type="http://schemas.openxmlformats.org/officeDocument/2006/relationships/image" Target="../media/image73.png"/><Relationship Id="rId12" Type="http://schemas.openxmlformats.org/officeDocument/2006/relationships/image" Target="../media/image78.svg"/><Relationship Id="rId2" Type="http://schemas.openxmlformats.org/officeDocument/2006/relationships/image" Target="../media/image70.png"/><Relationship Id="rId1" Type="http://schemas.openxmlformats.org/officeDocument/2006/relationships/slideLayout" Target="../slideLayouts/slideLayout81.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6.png"/><Relationship Id="rId10" Type="http://schemas.openxmlformats.org/officeDocument/2006/relationships/image" Target="../media/image76.svg"/><Relationship Id="rId4" Type="http://schemas.openxmlformats.org/officeDocument/2006/relationships/image" Target="../media/image71.png"/><Relationship Id="rId9"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65.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5.png"/><Relationship Id="rId7" Type="http://schemas.openxmlformats.org/officeDocument/2006/relationships/image" Target="../media/image88.jpg"/><Relationship Id="rId2" Type="http://schemas.openxmlformats.org/officeDocument/2006/relationships/notesSlide" Target="../notesSlides/notesSlide25.xml"/><Relationship Id="rId1" Type="http://schemas.openxmlformats.org/officeDocument/2006/relationships/slideLayout" Target="../slideLayouts/slideLayout70.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hyperlink" Target="https://pixabay.com/en/iphone-cell-phone-apple-phone-160307/"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109.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www.al911board.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3801175" y="2000816"/>
            <a:ext cx="5589164" cy="4857184"/>
          </a:xfrm>
          <a:prstGeom prst="rect">
            <a:avLst/>
          </a:prstGeom>
          <a:solidFill>
            <a:srgbClr val="79C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563469" y="1167760"/>
            <a:ext cx="5979601" cy="505691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 name="Title 1"/>
          <p:cNvSpPr>
            <a:spLocks noGrp="1"/>
          </p:cNvSpPr>
          <p:nvPr>
            <p:ph type="ctrTitle"/>
          </p:nvPr>
        </p:nvSpPr>
        <p:spPr>
          <a:xfrm>
            <a:off x="0" y="0"/>
            <a:ext cx="12286268" cy="969542"/>
          </a:xfrm>
        </p:spPr>
        <p:txBody>
          <a:bodyPr>
            <a:normAutofit fontScale="90000"/>
          </a:bodyPr>
          <a:lstStyle/>
          <a:p>
            <a:br>
              <a:rPr lang="en-US" sz="4000" b="1" dirty="0">
                <a:latin typeface="Roboto" panose="02000000000000000000" pitchFamily="2" charset="0"/>
                <a:ea typeface="Roboto" panose="02000000000000000000" pitchFamily="2" charset="0"/>
                <a:cs typeface="Roboto" panose="02000000000000000000" pitchFamily="2" charset="0"/>
              </a:rPr>
            </a:br>
            <a:r>
              <a:rPr lang="en-US" sz="4200" dirty="0">
                <a:solidFill>
                  <a:srgbClr val="176E9E"/>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Alabama Public Safety Telecommunicator Program</a:t>
            </a:r>
            <a:endParaRPr lang="en-US" sz="4200" b="1" dirty="0">
              <a:latin typeface="Roboto" panose="02000000000000000000" pitchFamily="2" charset="0"/>
              <a:ea typeface="Roboto" panose="02000000000000000000" pitchFamily="2" charset="0"/>
              <a:cs typeface="Roboto" panose="02000000000000000000" pitchFamily="2" charset="0"/>
            </a:endParaRPr>
          </a:p>
        </p:txBody>
      </p:sp>
      <p:sp>
        <p:nvSpPr>
          <p:cNvPr id="4" name="Rectangle 3"/>
          <p:cNvSpPr/>
          <p:nvPr/>
        </p:nvSpPr>
        <p:spPr>
          <a:xfrm>
            <a:off x="1325763" y="1440000"/>
            <a:ext cx="5979600" cy="3978000"/>
          </a:xfrm>
          <a:prstGeom prst="rect">
            <a:avLst/>
          </a:prstGeom>
          <a:solidFill>
            <a:srgbClr val="176F9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520981" y="1802598"/>
            <a:ext cx="5589163" cy="2925544"/>
          </a:xfrm>
        </p:spPr>
        <p:txBody>
          <a:bodyPr>
            <a:noAutofit/>
          </a:bodyPr>
          <a:lstStyle/>
          <a:p>
            <a:pPr>
              <a:lnSpc>
                <a:spcPct val="150000"/>
              </a:lnSpc>
            </a:pPr>
            <a:r>
              <a:rPr lang="en-US" sz="4200"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Where we are now </a:t>
            </a:r>
          </a:p>
          <a:p>
            <a:pPr>
              <a:lnSpc>
                <a:spcPct val="150000"/>
              </a:lnSpc>
            </a:pPr>
            <a:r>
              <a:rPr lang="en-US" sz="4200"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AND </a:t>
            </a:r>
          </a:p>
          <a:p>
            <a:pPr>
              <a:lnSpc>
                <a:spcPct val="150000"/>
              </a:lnSpc>
            </a:pPr>
            <a:r>
              <a:rPr lang="en-US" sz="4200"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where we need to go!</a:t>
            </a:r>
          </a:p>
          <a:p>
            <a:pPr>
              <a:lnSpc>
                <a:spcPct val="150000"/>
              </a:lnSpc>
            </a:pPr>
            <a:endParaRPr lang="en-US" sz="3200" i="1" dirty="0">
              <a:latin typeface="Brush Script MT" charset="0"/>
              <a:ea typeface="Brush Script MT" charset="0"/>
              <a:cs typeface="Brush Script MT" charset="0"/>
            </a:endParaRPr>
          </a:p>
        </p:txBody>
      </p:sp>
      <p:pic>
        <p:nvPicPr>
          <p:cNvPr id="5" name="Picture 4" descr="A close up of a number&#10;&#10;Description automatically generated">
            <a:extLst>
              <a:ext uri="{FF2B5EF4-FFF2-40B4-BE49-F238E27FC236}">
                <a16:creationId xmlns:a16="http://schemas.microsoft.com/office/drawing/2014/main" id="{26E7359A-1D41-5D33-479E-CEB49B378706}"/>
              </a:ext>
            </a:extLst>
          </p:cNvPr>
          <p:cNvPicPr>
            <a:picLocks noChangeAspect="1"/>
          </p:cNvPicPr>
          <p:nvPr/>
        </p:nvPicPr>
        <p:blipFill>
          <a:blip r:embed="rId2"/>
          <a:stretch>
            <a:fillRect/>
          </a:stretch>
        </p:blipFill>
        <p:spPr>
          <a:xfrm>
            <a:off x="9560639" y="6249798"/>
            <a:ext cx="2461679" cy="438408"/>
          </a:xfrm>
          <a:prstGeom prst="round2DiagRect">
            <a:avLst>
              <a:gd name="adj1" fmla="val 16667"/>
              <a:gd name="adj2" fmla="val 0"/>
            </a:avLst>
          </a:prstGeom>
          <a:ln w="88900" cap="sq">
            <a:solidFill>
              <a:srgbClr val="2A9D8F"/>
            </a:solidFill>
            <a:miter lim="800000"/>
          </a:ln>
          <a:effectLst>
            <a:outerShdw blurRad="76200" dist="12700" dir="2700000" sy="-23000" kx="-800400" algn="bl" rotWithShape="0">
              <a:prstClr val="black">
                <a:alpha val="20000"/>
              </a:prstClr>
            </a:outerShdw>
          </a:effectLst>
        </p:spPr>
      </p:pic>
      <p:sp>
        <p:nvSpPr>
          <p:cNvPr id="6" name="Rectangle 5">
            <a:extLst>
              <a:ext uri="{FF2B5EF4-FFF2-40B4-BE49-F238E27FC236}">
                <a16:creationId xmlns:a16="http://schemas.microsoft.com/office/drawing/2014/main" id="{564FA1CF-D1F2-2FF8-DE52-96AC06D901F6}"/>
              </a:ext>
            </a:extLst>
          </p:cNvPr>
          <p:cNvSpPr/>
          <p:nvPr/>
        </p:nvSpPr>
        <p:spPr>
          <a:xfrm>
            <a:off x="11262511" y="2272420"/>
            <a:ext cx="854512" cy="90726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30F2773-7FBB-921D-B519-A7E587882A1D}"/>
              </a:ext>
            </a:extLst>
          </p:cNvPr>
          <p:cNvSpPr/>
          <p:nvPr/>
        </p:nvSpPr>
        <p:spPr>
          <a:xfrm>
            <a:off x="10776172" y="1900509"/>
            <a:ext cx="749359" cy="698438"/>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49DB8C3-C96A-BE92-FEA0-ADBD0BFF80C8}"/>
              </a:ext>
            </a:extLst>
          </p:cNvPr>
          <p:cNvSpPr/>
          <p:nvPr/>
        </p:nvSpPr>
        <p:spPr>
          <a:xfrm>
            <a:off x="9780776" y="5037940"/>
            <a:ext cx="474268" cy="438409"/>
          </a:xfrm>
          <a:prstGeom prst="rect">
            <a:avLst/>
          </a:prstGeom>
          <a:solidFill>
            <a:srgbClr val="176E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8E50E15-7069-D06A-BFBA-7BAF8E4A5438}"/>
              </a:ext>
            </a:extLst>
          </p:cNvPr>
          <p:cNvSpPr/>
          <p:nvPr/>
        </p:nvSpPr>
        <p:spPr>
          <a:xfrm>
            <a:off x="316617" y="5381786"/>
            <a:ext cx="749359" cy="698438"/>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82034F-62A3-6334-1937-A28F39530D32}"/>
              </a:ext>
            </a:extLst>
          </p:cNvPr>
          <p:cNvSpPr/>
          <p:nvPr/>
        </p:nvSpPr>
        <p:spPr>
          <a:xfrm>
            <a:off x="146317" y="5156502"/>
            <a:ext cx="433701" cy="450567"/>
          </a:xfrm>
          <a:prstGeom prst="rect">
            <a:avLst/>
          </a:prstGeom>
          <a:solidFill>
            <a:srgbClr val="176E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6619424"/>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1"/>
          <p:cNvGrpSpPr/>
          <p:nvPr/>
        </p:nvGrpSpPr>
        <p:grpSpPr>
          <a:xfrm>
            <a:off x="0" y="2014215"/>
            <a:ext cx="4988629" cy="821252"/>
            <a:chOff x="0" y="1510661"/>
            <a:chExt cx="3741472" cy="615939"/>
          </a:xfrm>
        </p:grpSpPr>
        <p:sp>
          <p:nvSpPr>
            <p:cNvPr id="13" name="Freeform 7"/>
            <p:cNvSpPr>
              <a:spLocks/>
            </p:cNvSpPr>
            <p:nvPr/>
          </p:nvSpPr>
          <p:spPr bwMode="auto">
            <a:xfrm>
              <a:off x="0" y="1512053"/>
              <a:ext cx="1146259" cy="614547"/>
            </a:xfrm>
            <a:custGeom>
              <a:avLst/>
              <a:gdLst>
                <a:gd name="T0" fmla="*/ 0 w 1494"/>
                <a:gd name="T1" fmla="*/ 0 h 998"/>
                <a:gd name="T2" fmla="*/ 807 w 1494"/>
                <a:gd name="T3" fmla="*/ 0 h 998"/>
                <a:gd name="T4" fmla="*/ 863 w 1494"/>
                <a:gd name="T5" fmla="*/ 5 h 998"/>
                <a:gd name="T6" fmla="*/ 915 w 1494"/>
                <a:gd name="T7" fmla="*/ 14 h 998"/>
                <a:gd name="T8" fmla="*/ 964 w 1494"/>
                <a:gd name="T9" fmla="*/ 30 h 998"/>
                <a:gd name="T10" fmla="*/ 1010 w 1494"/>
                <a:gd name="T11" fmla="*/ 52 h 998"/>
                <a:gd name="T12" fmla="*/ 1054 w 1494"/>
                <a:gd name="T13" fmla="*/ 79 h 998"/>
                <a:gd name="T14" fmla="*/ 1097 w 1494"/>
                <a:gd name="T15" fmla="*/ 111 h 998"/>
                <a:gd name="T16" fmla="*/ 1140 w 1494"/>
                <a:gd name="T17" fmla="*/ 150 h 998"/>
                <a:gd name="T18" fmla="*/ 1184 w 1494"/>
                <a:gd name="T19" fmla="*/ 193 h 998"/>
                <a:gd name="T20" fmla="*/ 1229 w 1494"/>
                <a:gd name="T21" fmla="*/ 240 h 998"/>
                <a:gd name="T22" fmla="*/ 1275 w 1494"/>
                <a:gd name="T23" fmla="*/ 292 h 998"/>
                <a:gd name="T24" fmla="*/ 1325 w 1494"/>
                <a:gd name="T25" fmla="*/ 347 h 998"/>
                <a:gd name="T26" fmla="*/ 1378 w 1494"/>
                <a:gd name="T27" fmla="*/ 408 h 998"/>
                <a:gd name="T28" fmla="*/ 1399 w 1494"/>
                <a:gd name="T29" fmla="*/ 427 h 998"/>
                <a:gd name="T30" fmla="*/ 1423 w 1494"/>
                <a:gd name="T31" fmla="*/ 442 h 998"/>
                <a:gd name="T32" fmla="*/ 1446 w 1494"/>
                <a:gd name="T33" fmla="*/ 450 h 998"/>
                <a:gd name="T34" fmla="*/ 1470 w 1494"/>
                <a:gd name="T35" fmla="*/ 455 h 998"/>
                <a:gd name="T36" fmla="*/ 1494 w 1494"/>
                <a:gd name="T37" fmla="*/ 456 h 998"/>
                <a:gd name="T38" fmla="*/ 1448 w 1494"/>
                <a:gd name="T39" fmla="*/ 519 h 998"/>
                <a:gd name="T40" fmla="*/ 1405 w 1494"/>
                <a:gd name="T41" fmla="*/ 573 h 998"/>
                <a:gd name="T42" fmla="*/ 1363 w 1494"/>
                <a:gd name="T43" fmla="*/ 624 h 998"/>
                <a:gd name="T44" fmla="*/ 1326 w 1494"/>
                <a:gd name="T45" fmla="*/ 667 h 998"/>
                <a:gd name="T46" fmla="*/ 1291 w 1494"/>
                <a:gd name="T47" fmla="*/ 707 h 998"/>
                <a:gd name="T48" fmla="*/ 1257 w 1494"/>
                <a:gd name="T49" fmla="*/ 742 h 998"/>
                <a:gd name="T50" fmla="*/ 1223 w 1494"/>
                <a:gd name="T51" fmla="*/ 773 h 998"/>
                <a:gd name="T52" fmla="*/ 1190 w 1494"/>
                <a:gd name="T53" fmla="*/ 801 h 998"/>
                <a:gd name="T54" fmla="*/ 1158 w 1494"/>
                <a:gd name="T55" fmla="*/ 826 h 998"/>
                <a:gd name="T56" fmla="*/ 1125 w 1494"/>
                <a:gd name="T57" fmla="*/ 850 h 998"/>
                <a:gd name="T58" fmla="*/ 1091 w 1494"/>
                <a:gd name="T59" fmla="*/ 872 h 998"/>
                <a:gd name="T60" fmla="*/ 1056 w 1494"/>
                <a:gd name="T61" fmla="*/ 893 h 998"/>
                <a:gd name="T62" fmla="*/ 1017 w 1494"/>
                <a:gd name="T63" fmla="*/ 914 h 998"/>
                <a:gd name="T64" fmla="*/ 982 w 1494"/>
                <a:gd name="T65" fmla="*/ 930 h 998"/>
                <a:gd name="T66" fmla="*/ 943 w 1494"/>
                <a:gd name="T67" fmla="*/ 943 h 998"/>
                <a:gd name="T68" fmla="*/ 902 w 1494"/>
                <a:gd name="T69" fmla="*/ 955 h 998"/>
                <a:gd name="T70" fmla="*/ 857 w 1494"/>
                <a:gd name="T71" fmla="*/ 966 h 998"/>
                <a:gd name="T72" fmla="*/ 814 w 1494"/>
                <a:gd name="T73" fmla="*/ 975 h 998"/>
                <a:gd name="T74" fmla="*/ 771 w 1494"/>
                <a:gd name="T75" fmla="*/ 980 h 998"/>
                <a:gd name="T76" fmla="*/ 732 w 1494"/>
                <a:gd name="T77" fmla="*/ 986 h 998"/>
                <a:gd name="T78" fmla="*/ 696 w 1494"/>
                <a:gd name="T79" fmla="*/ 991 h 998"/>
                <a:gd name="T80" fmla="*/ 663 w 1494"/>
                <a:gd name="T81" fmla="*/ 994 h 998"/>
                <a:gd name="T82" fmla="*/ 638 w 1494"/>
                <a:gd name="T83" fmla="*/ 995 h 998"/>
                <a:gd name="T84" fmla="*/ 621 w 1494"/>
                <a:gd name="T85" fmla="*/ 997 h 998"/>
                <a:gd name="T86" fmla="*/ 610 w 1494"/>
                <a:gd name="T87" fmla="*/ 997 h 998"/>
                <a:gd name="T88" fmla="*/ 609 w 1494"/>
                <a:gd name="T89" fmla="*/ 997 h 998"/>
                <a:gd name="T90" fmla="*/ 609 w 1494"/>
                <a:gd name="T91" fmla="*/ 997 h 998"/>
                <a:gd name="T92" fmla="*/ 609 w 1494"/>
                <a:gd name="T93" fmla="*/ 997 h 998"/>
                <a:gd name="T94" fmla="*/ 610 w 1494"/>
                <a:gd name="T95" fmla="*/ 997 h 998"/>
                <a:gd name="T96" fmla="*/ 612 w 1494"/>
                <a:gd name="T97" fmla="*/ 998 h 998"/>
                <a:gd name="T98" fmla="*/ 0 w 1494"/>
                <a:gd name="T99" fmla="*/ 998 h 998"/>
                <a:gd name="T100" fmla="*/ 0 w 1494"/>
                <a:gd name="T101" fmla="*/ 0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94" h="998">
                  <a:moveTo>
                    <a:pt x="0" y="0"/>
                  </a:moveTo>
                  <a:lnTo>
                    <a:pt x="807" y="0"/>
                  </a:lnTo>
                  <a:lnTo>
                    <a:pt x="863" y="5"/>
                  </a:lnTo>
                  <a:lnTo>
                    <a:pt x="915" y="14"/>
                  </a:lnTo>
                  <a:lnTo>
                    <a:pt x="964" y="30"/>
                  </a:lnTo>
                  <a:lnTo>
                    <a:pt x="1010" y="52"/>
                  </a:lnTo>
                  <a:lnTo>
                    <a:pt x="1054" y="79"/>
                  </a:lnTo>
                  <a:lnTo>
                    <a:pt x="1097" y="111"/>
                  </a:lnTo>
                  <a:lnTo>
                    <a:pt x="1140" y="150"/>
                  </a:lnTo>
                  <a:lnTo>
                    <a:pt x="1184" y="193"/>
                  </a:lnTo>
                  <a:lnTo>
                    <a:pt x="1229" y="240"/>
                  </a:lnTo>
                  <a:lnTo>
                    <a:pt x="1275" y="292"/>
                  </a:lnTo>
                  <a:lnTo>
                    <a:pt x="1325" y="347"/>
                  </a:lnTo>
                  <a:lnTo>
                    <a:pt x="1378" y="408"/>
                  </a:lnTo>
                  <a:lnTo>
                    <a:pt x="1399" y="427"/>
                  </a:lnTo>
                  <a:lnTo>
                    <a:pt x="1423" y="442"/>
                  </a:lnTo>
                  <a:lnTo>
                    <a:pt x="1446" y="450"/>
                  </a:lnTo>
                  <a:lnTo>
                    <a:pt x="1470" y="455"/>
                  </a:lnTo>
                  <a:lnTo>
                    <a:pt x="1494" y="456"/>
                  </a:lnTo>
                  <a:lnTo>
                    <a:pt x="1448" y="519"/>
                  </a:lnTo>
                  <a:lnTo>
                    <a:pt x="1405" y="573"/>
                  </a:lnTo>
                  <a:lnTo>
                    <a:pt x="1363" y="624"/>
                  </a:lnTo>
                  <a:lnTo>
                    <a:pt x="1326" y="667"/>
                  </a:lnTo>
                  <a:lnTo>
                    <a:pt x="1291" y="707"/>
                  </a:lnTo>
                  <a:lnTo>
                    <a:pt x="1257" y="742"/>
                  </a:lnTo>
                  <a:lnTo>
                    <a:pt x="1223" y="773"/>
                  </a:lnTo>
                  <a:lnTo>
                    <a:pt x="1190" y="801"/>
                  </a:lnTo>
                  <a:lnTo>
                    <a:pt x="1158" y="826"/>
                  </a:lnTo>
                  <a:lnTo>
                    <a:pt x="1125" y="850"/>
                  </a:lnTo>
                  <a:lnTo>
                    <a:pt x="1091" y="872"/>
                  </a:lnTo>
                  <a:lnTo>
                    <a:pt x="1056" y="893"/>
                  </a:lnTo>
                  <a:lnTo>
                    <a:pt x="1017" y="914"/>
                  </a:lnTo>
                  <a:lnTo>
                    <a:pt x="982" y="930"/>
                  </a:lnTo>
                  <a:lnTo>
                    <a:pt x="943" y="943"/>
                  </a:lnTo>
                  <a:lnTo>
                    <a:pt x="902" y="955"/>
                  </a:lnTo>
                  <a:lnTo>
                    <a:pt x="857" y="966"/>
                  </a:lnTo>
                  <a:lnTo>
                    <a:pt x="814" y="975"/>
                  </a:lnTo>
                  <a:lnTo>
                    <a:pt x="771" y="980"/>
                  </a:lnTo>
                  <a:lnTo>
                    <a:pt x="732" y="986"/>
                  </a:lnTo>
                  <a:lnTo>
                    <a:pt x="696" y="991"/>
                  </a:lnTo>
                  <a:lnTo>
                    <a:pt x="663" y="994"/>
                  </a:lnTo>
                  <a:lnTo>
                    <a:pt x="638" y="995"/>
                  </a:lnTo>
                  <a:lnTo>
                    <a:pt x="621" y="997"/>
                  </a:lnTo>
                  <a:lnTo>
                    <a:pt x="610" y="997"/>
                  </a:lnTo>
                  <a:lnTo>
                    <a:pt x="609" y="997"/>
                  </a:lnTo>
                  <a:lnTo>
                    <a:pt x="609" y="997"/>
                  </a:lnTo>
                  <a:lnTo>
                    <a:pt x="609" y="997"/>
                  </a:lnTo>
                  <a:lnTo>
                    <a:pt x="610" y="997"/>
                  </a:lnTo>
                  <a:lnTo>
                    <a:pt x="612" y="998"/>
                  </a:lnTo>
                  <a:lnTo>
                    <a:pt x="0" y="998"/>
                  </a:lnTo>
                  <a:lnTo>
                    <a:pt x="0" y="0"/>
                  </a:lnTo>
                  <a:close/>
                </a:path>
              </a:pathLst>
            </a:custGeom>
            <a:gradFill flip="none" rotWithShape="1">
              <a:gsLst>
                <a:gs pos="0">
                  <a:schemeClr val="accent2">
                    <a:lumMod val="50000"/>
                  </a:schemeClr>
                </a:gs>
                <a:gs pos="100000">
                  <a:schemeClr val="accent2"/>
                </a:gs>
              </a:gsLst>
              <a:path path="rect">
                <a:fillToRect l="100000" t="100000"/>
              </a:path>
              <a:tileRect r="-100000" b="-100000"/>
            </a:gradFill>
            <a:ln w="0">
              <a:noFill/>
              <a:prstDash val="solid"/>
              <a:round/>
              <a:headEnd/>
              <a:tailEnd/>
            </a:ln>
            <a:effectLst/>
            <a:scene3d>
              <a:camera prst="orthographicFront">
                <a:rot lat="0" lon="0" rev="0"/>
              </a:camera>
              <a:lightRig rig="contrasting" dir="t">
                <a:rot lat="0" lon="0" rev="7800000"/>
              </a:lightRig>
            </a:scene3d>
            <a:sp3d>
              <a:bevelT w="38100" h="38100"/>
            </a:sp3d>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17" name="Freeform 6"/>
            <p:cNvSpPr>
              <a:spLocks/>
            </p:cNvSpPr>
            <p:nvPr/>
          </p:nvSpPr>
          <p:spPr bwMode="auto">
            <a:xfrm>
              <a:off x="938825" y="1510661"/>
              <a:ext cx="2802647" cy="615778"/>
            </a:xfrm>
            <a:custGeom>
              <a:avLst/>
              <a:gdLst>
                <a:gd name="T0" fmla="*/ 941 w 3648"/>
                <a:gd name="T1" fmla="*/ 0 h 1001"/>
                <a:gd name="T2" fmla="*/ 3648 w 3648"/>
                <a:gd name="T3" fmla="*/ 0 h 1001"/>
                <a:gd name="T4" fmla="*/ 3648 w 3648"/>
                <a:gd name="T5" fmla="*/ 1001 h 1001"/>
                <a:gd name="T6" fmla="*/ 940 w 3648"/>
                <a:gd name="T7" fmla="*/ 1001 h 1001"/>
                <a:gd name="T8" fmla="*/ 881 w 3648"/>
                <a:gd name="T9" fmla="*/ 995 h 1001"/>
                <a:gd name="T10" fmla="*/ 823 w 3648"/>
                <a:gd name="T11" fmla="*/ 980 h 1001"/>
                <a:gd name="T12" fmla="*/ 765 w 3648"/>
                <a:gd name="T13" fmla="*/ 958 h 1001"/>
                <a:gd name="T14" fmla="*/ 709 w 3648"/>
                <a:gd name="T15" fmla="*/ 927 h 1001"/>
                <a:gd name="T16" fmla="*/ 653 w 3648"/>
                <a:gd name="T17" fmla="*/ 893 h 1001"/>
                <a:gd name="T18" fmla="*/ 601 w 3648"/>
                <a:gd name="T19" fmla="*/ 853 h 1001"/>
                <a:gd name="T20" fmla="*/ 549 w 3648"/>
                <a:gd name="T21" fmla="*/ 812 h 1001"/>
                <a:gd name="T22" fmla="*/ 502 w 3648"/>
                <a:gd name="T23" fmla="*/ 767 h 1001"/>
                <a:gd name="T24" fmla="*/ 459 w 3648"/>
                <a:gd name="T25" fmla="*/ 724 h 1001"/>
                <a:gd name="T26" fmla="*/ 419 w 3648"/>
                <a:gd name="T27" fmla="*/ 681 h 1001"/>
                <a:gd name="T28" fmla="*/ 383 w 3648"/>
                <a:gd name="T29" fmla="*/ 641 h 1001"/>
                <a:gd name="T30" fmla="*/ 352 w 3648"/>
                <a:gd name="T31" fmla="*/ 606 h 1001"/>
                <a:gd name="T32" fmla="*/ 352 w 3648"/>
                <a:gd name="T33" fmla="*/ 606 h 1001"/>
                <a:gd name="T34" fmla="*/ 343 w 3648"/>
                <a:gd name="T35" fmla="*/ 601 h 1001"/>
                <a:gd name="T36" fmla="*/ 332 w 3648"/>
                <a:gd name="T37" fmla="*/ 603 h 1001"/>
                <a:gd name="T38" fmla="*/ 314 w 3648"/>
                <a:gd name="T39" fmla="*/ 609 h 1001"/>
                <a:gd name="T40" fmla="*/ 295 w 3648"/>
                <a:gd name="T41" fmla="*/ 618 h 1001"/>
                <a:gd name="T42" fmla="*/ 271 w 3648"/>
                <a:gd name="T43" fmla="*/ 630 h 1001"/>
                <a:gd name="T44" fmla="*/ 246 w 3648"/>
                <a:gd name="T45" fmla="*/ 644 h 1001"/>
                <a:gd name="T46" fmla="*/ 218 w 3648"/>
                <a:gd name="T47" fmla="*/ 662 h 1001"/>
                <a:gd name="T48" fmla="*/ 189 w 3648"/>
                <a:gd name="T49" fmla="*/ 680 h 1001"/>
                <a:gd name="T50" fmla="*/ 161 w 3648"/>
                <a:gd name="T51" fmla="*/ 701 h 1001"/>
                <a:gd name="T52" fmla="*/ 133 w 3648"/>
                <a:gd name="T53" fmla="*/ 720 h 1001"/>
                <a:gd name="T54" fmla="*/ 105 w 3648"/>
                <a:gd name="T55" fmla="*/ 741 h 1001"/>
                <a:gd name="T56" fmla="*/ 78 w 3648"/>
                <a:gd name="T57" fmla="*/ 760 h 1001"/>
                <a:gd name="T58" fmla="*/ 55 w 3648"/>
                <a:gd name="T59" fmla="*/ 778 h 1001"/>
                <a:gd name="T60" fmla="*/ 33 w 3648"/>
                <a:gd name="T61" fmla="*/ 794 h 1001"/>
                <a:gd name="T62" fmla="*/ 15 w 3648"/>
                <a:gd name="T63" fmla="*/ 809 h 1001"/>
                <a:gd name="T64" fmla="*/ 0 w 3648"/>
                <a:gd name="T65" fmla="*/ 819 h 1001"/>
                <a:gd name="T66" fmla="*/ 0 w 3648"/>
                <a:gd name="T67" fmla="*/ 819 h 1001"/>
                <a:gd name="T68" fmla="*/ 15 w 3648"/>
                <a:gd name="T69" fmla="*/ 806 h 1001"/>
                <a:gd name="T70" fmla="*/ 33 w 3648"/>
                <a:gd name="T71" fmla="*/ 788 h 1001"/>
                <a:gd name="T72" fmla="*/ 56 w 3648"/>
                <a:gd name="T73" fmla="*/ 766 h 1001"/>
                <a:gd name="T74" fmla="*/ 83 w 3648"/>
                <a:gd name="T75" fmla="*/ 738 h 1001"/>
                <a:gd name="T76" fmla="*/ 114 w 3648"/>
                <a:gd name="T77" fmla="*/ 704 h 1001"/>
                <a:gd name="T78" fmla="*/ 148 w 3648"/>
                <a:gd name="T79" fmla="*/ 665 h 1001"/>
                <a:gd name="T80" fmla="*/ 186 w 3648"/>
                <a:gd name="T81" fmla="*/ 619 h 1001"/>
                <a:gd name="T82" fmla="*/ 229 w 3648"/>
                <a:gd name="T83" fmla="*/ 567 h 1001"/>
                <a:gd name="T84" fmla="*/ 274 w 3648"/>
                <a:gd name="T85" fmla="*/ 508 h 1001"/>
                <a:gd name="T86" fmla="*/ 324 w 3648"/>
                <a:gd name="T87" fmla="*/ 443 h 1001"/>
                <a:gd name="T88" fmla="*/ 324 w 3648"/>
                <a:gd name="T89" fmla="*/ 443 h 1001"/>
                <a:gd name="T90" fmla="*/ 352 w 3648"/>
                <a:gd name="T91" fmla="*/ 411 h 1001"/>
                <a:gd name="T92" fmla="*/ 385 w 3648"/>
                <a:gd name="T93" fmla="*/ 371 h 1001"/>
                <a:gd name="T94" fmla="*/ 422 w 3648"/>
                <a:gd name="T95" fmla="*/ 329 h 1001"/>
                <a:gd name="T96" fmla="*/ 463 w 3648"/>
                <a:gd name="T97" fmla="*/ 285 h 1001"/>
                <a:gd name="T98" fmla="*/ 508 w 3648"/>
                <a:gd name="T99" fmla="*/ 239 h 1001"/>
                <a:gd name="T100" fmla="*/ 556 w 3648"/>
                <a:gd name="T101" fmla="*/ 194 h 1001"/>
                <a:gd name="T102" fmla="*/ 607 w 3648"/>
                <a:gd name="T103" fmla="*/ 150 h 1001"/>
                <a:gd name="T104" fmla="*/ 659 w 3648"/>
                <a:gd name="T105" fmla="*/ 110 h 1001"/>
                <a:gd name="T106" fmla="*/ 713 w 3648"/>
                <a:gd name="T107" fmla="*/ 74 h 1001"/>
                <a:gd name="T108" fmla="*/ 770 w 3648"/>
                <a:gd name="T109" fmla="*/ 43 h 1001"/>
                <a:gd name="T110" fmla="*/ 826 w 3648"/>
                <a:gd name="T111" fmla="*/ 20 h 1001"/>
                <a:gd name="T112" fmla="*/ 884 w 3648"/>
                <a:gd name="T113" fmla="*/ 5 h 1001"/>
                <a:gd name="T114" fmla="*/ 941 w 3648"/>
                <a:gd name="T115" fmla="*/ 0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48" h="1001">
                  <a:moveTo>
                    <a:pt x="941" y="0"/>
                  </a:moveTo>
                  <a:lnTo>
                    <a:pt x="3648" y="0"/>
                  </a:lnTo>
                  <a:lnTo>
                    <a:pt x="3648" y="1001"/>
                  </a:lnTo>
                  <a:lnTo>
                    <a:pt x="940" y="1001"/>
                  </a:lnTo>
                  <a:lnTo>
                    <a:pt x="881" y="995"/>
                  </a:lnTo>
                  <a:lnTo>
                    <a:pt x="823" y="980"/>
                  </a:lnTo>
                  <a:lnTo>
                    <a:pt x="765" y="958"/>
                  </a:lnTo>
                  <a:lnTo>
                    <a:pt x="709" y="927"/>
                  </a:lnTo>
                  <a:lnTo>
                    <a:pt x="653" y="893"/>
                  </a:lnTo>
                  <a:lnTo>
                    <a:pt x="601" y="853"/>
                  </a:lnTo>
                  <a:lnTo>
                    <a:pt x="549" y="812"/>
                  </a:lnTo>
                  <a:lnTo>
                    <a:pt x="502" y="767"/>
                  </a:lnTo>
                  <a:lnTo>
                    <a:pt x="459" y="724"/>
                  </a:lnTo>
                  <a:lnTo>
                    <a:pt x="419" y="681"/>
                  </a:lnTo>
                  <a:lnTo>
                    <a:pt x="383" y="641"/>
                  </a:lnTo>
                  <a:lnTo>
                    <a:pt x="352" y="606"/>
                  </a:lnTo>
                  <a:lnTo>
                    <a:pt x="352" y="606"/>
                  </a:lnTo>
                  <a:lnTo>
                    <a:pt x="343" y="601"/>
                  </a:lnTo>
                  <a:lnTo>
                    <a:pt x="332" y="603"/>
                  </a:lnTo>
                  <a:lnTo>
                    <a:pt x="314" y="609"/>
                  </a:lnTo>
                  <a:lnTo>
                    <a:pt x="295" y="618"/>
                  </a:lnTo>
                  <a:lnTo>
                    <a:pt x="271" y="630"/>
                  </a:lnTo>
                  <a:lnTo>
                    <a:pt x="246" y="644"/>
                  </a:lnTo>
                  <a:lnTo>
                    <a:pt x="218" y="662"/>
                  </a:lnTo>
                  <a:lnTo>
                    <a:pt x="189" y="680"/>
                  </a:lnTo>
                  <a:lnTo>
                    <a:pt x="161" y="701"/>
                  </a:lnTo>
                  <a:lnTo>
                    <a:pt x="133" y="720"/>
                  </a:lnTo>
                  <a:lnTo>
                    <a:pt x="105" y="741"/>
                  </a:lnTo>
                  <a:lnTo>
                    <a:pt x="78" y="760"/>
                  </a:lnTo>
                  <a:lnTo>
                    <a:pt x="55" y="778"/>
                  </a:lnTo>
                  <a:lnTo>
                    <a:pt x="33" y="794"/>
                  </a:lnTo>
                  <a:lnTo>
                    <a:pt x="15" y="809"/>
                  </a:lnTo>
                  <a:lnTo>
                    <a:pt x="0" y="819"/>
                  </a:lnTo>
                  <a:lnTo>
                    <a:pt x="0" y="819"/>
                  </a:lnTo>
                  <a:lnTo>
                    <a:pt x="15" y="806"/>
                  </a:lnTo>
                  <a:lnTo>
                    <a:pt x="33" y="788"/>
                  </a:lnTo>
                  <a:lnTo>
                    <a:pt x="56" y="766"/>
                  </a:lnTo>
                  <a:lnTo>
                    <a:pt x="83" y="738"/>
                  </a:lnTo>
                  <a:lnTo>
                    <a:pt x="114" y="704"/>
                  </a:lnTo>
                  <a:lnTo>
                    <a:pt x="148" y="665"/>
                  </a:lnTo>
                  <a:lnTo>
                    <a:pt x="186" y="619"/>
                  </a:lnTo>
                  <a:lnTo>
                    <a:pt x="229" y="567"/>
                  </a:lnTo>
                  <a:lnTo>
                    <a:pt x="274" y="508"/>
                  </a:lnTo>
                  <a:lnTo>
                    <a:pt x="324" y="443"/>
                  </a:lnTo>
                  <a:lnTo>
                    <a:pt x="324" y="443"/>
                  </a:lnTo>
                  <a:lnTo>
                    <a:pt x="352" y="411"/>
                  </a:lnTo>
                  <a:lnTo>
                    <a:pt x="385" y="371"/>
                  </a:lnTo>
                  <a:lnTo>
                    <a:pt x="422" y="329"/>
                  </a:lnTo>
                  <a:lnTo>
                    <a:pt x="463" y="285"/>
                  </a:lnTo>
                  <a:lnTo>
                    <a:pt x="508" y="239"/>
                  </a:lnTo>
                  <a:lnTo>
                    <a:pt x="556" y="194"/>
                  </a:lnTo>
                  <a:lnTo>
                    <a:pt x="607" y="150"/>
                  </a:lnTo>
                  <a:lnTo>
                    <a:pt x="659" y="110"/>
                  </a:lnTo>
                  <a:lnTo>
                    <a:pt x="713" y="74"/>
                  </a:lnTo>
                  <a:lnTo>
                    <a:pt x="770" y="43"/>
                  </a:lnTo>
                  <a:lnTo>
                    <a:pt x="826" y="20"/>
                  </a:lnTo>
                  <a:lnTo>
                    <a:pt x="884" y="5"/>
                  </a:lnTo>
                  <a:lnTo>
                    <a:pt x="941" y="0"/>
                  </a:lnTo>
                  <a:close/>
                </a:path>
              </a:pathLst>
            </a:custGeom>
            <a:gradFill flip="none" rotWithShape="1">
              <a:gsLst>
                <a:gs pos="0">
                  <a:schemeClr val="accent2">
                    <a:lumMod val="50000"/>
                  </a:schemeClr>
                </a:gs>
                <a:gs pos="100000">
                  <a:schemeClr val="accent2"/>
                </a:gs>
              </a:gsLst>
              <a:lin ang="0" scaled="1"/>
              <a:tileRect/>
            </a:gradFill>
            <a:ln w="0">
              <a:noFill/>
              <a:prstDash val="solid"/>
              <a:round/>
              <a:headEnd/>
              <a:tailEnd/>
            </a:ln>
            <a:effectLst/>
            <a:scene3d>
              <a:camera prst="orthographicFront">
                <a:rot lat="0" lon="0" rev="0"/>
              </a:camera>
              <a:lightRig rig="contrasting" dir="t">
                <a:rot lat="0" lon="0" rev="1500000"/>
              </a:lightRig>
            </a:scene3d>
            <a:sp3d prstMaterial="metal">
              <a:bevelT w="38100" h="31750"/>
            </a:sp3d>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grpSp>
      <p:sp>
        <p:nvSpPr>
          <p:cNvPr id="24" name="Rectangle 23"/>
          <p:cNvSpPr/>
          <p:nvPr/>
        </p:nvSpPr>
        <p:spPr>
          <a:xfrm>
            <a:off x="4800592" y="2853430"/>
            <a:ext cx="1803408" cy="60959"/>
          </a:xfrm>
          <a:prstGeom prst="rect">
            <a:avLst/>
          </a:prstGeom>
          <a:gradFill>
            <a:gsLst>
              <a:gs pos="0">
                <a:schemeClr val="bg1">
                  <a:lumMod val="92000"/>
                </a:schemeClr>
              </a:gs>
              <a:gs pos="88000">
                <a:schemeClr val="bg1">
                  <a:lumMod val="9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C75FBA37-1EE2-6A64-E3F2-F7BFCBFAD33B}"/>
              </a:ext>
            </a:extLst>
          </p:cNvPr>
          <p:cNvSpPr txBox="1"/>
          <p:nvPr/>
        </p:nvSpPr>
        <p:spPr>
          <a:xfrm>
            <a:off x="5137401" y="2082525"/>
            <a:ext cx="7000610" cy="666786"/>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dirty="0">
              <a:ln>
                <a:noFill/>
              </a:ln>
              <a:solidFill>
                <a:srgbClr val="176F9F"/>
              </a:solidFill>
              <a:effectLst/>
              <a:uLnTx/>
              <a:uFillTx/>
              <a:latin typeface="Roboto" pitchFamily="2" charset="0"/>
              <a:ea typeface="Roboto" pitchFamily="2" charset="0"/>
              <a:cs typeface="Open Sans Condensed" pitchFamily="34" charset="0"/>
            </a:endParaRPr>
          </a:p>
        </p:txBody>
      </p:sp>
      <p:pic>
        <p:nvPicPr>
          <p:cNvPr id="32" name="Picture 31">
            <a:extLst>
              <a:ext uri="{FF2B5EF4-FFF2-40B4-BE49-F238E27FC236}">
                <a16:creationId xmlns:a16="http://schemas.microsoft.com/office/drawing/2014/main" id="{5111F969-238C-427F-9F90-33C8D6ADB55D}"/>
              </a:ext>
            </a:extLst>
          </p:cNvPr>
          <p:cNvPicPr>
            <a:picLocks noChangeAspect="1"/>
          </p:cNvPicPr>
          <p:nvPr/>
        </p:nvPicPr>
        <p:blipFill>
          <a:blip r:embed="rId2"/>
          <a:stretch>
            <a:fillRect/>
          </a:stretch>
        </p:blipFill>
        <p:spPr>
          <a:xfrm>
            <a:off x="5099591" y="2103686"/>
            <a:ext cx="6998815" cy="670618"/>
          </a:xfrm>
          <a:prstGeom prst="rect">
            <a:avLst/>
          </a:prstGeom>
        </p:spPr>
      </p:pic>
      <p:sp>
        <p:nvSpPr>
          <p:cNvPr id="4" name="TextBox 3">
            <a:extLst>
              <a:ext uri="{FF2B5EF4-FFF2-40B4-BE49-F238E27FC236}">
                <a16:creationId xmlns:a16="http://schemas.microsoft.com/office/drawing/2014/main" id="{42257BCA-CCF5-A040-D97C-E53837CB5AE0}"/>
              </a:ext>
            </a:extLst>
          </p:cNvPr>
          <p:cNvSpPr txBox="1"/>
          <p:nvPr/>
        </p:nvSpPr>
        <p:spPr>
          <a:xfrm>
            <a:off x="952787" y="2124671"/>
            <a:ext cx="51062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Public Safety Telecommunicator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MASTER LIST </a:t>
            </a:r>
          </a:p>
        </p:txBody>
      </p:sp>
      <p:grpSp>
        <p:nvGrpSpPr>
          <p:cNvPr id="7" name="Group 6">
            <a:extLst>
              <a:ext uri="{FF2B5EF4-FFF2-40B4-BE49-F238E27FC236}">
                <a16:creationId xmlns:a16="http://schemas.microsoft.com/office/drawing/2014/main" id="{510615AE-3A54-3008-2E52-7D42236EFC9E}"/>
              </a:ext>
            </a:extLst>
          </p:cNvPr>
          <p:cNvGrpSpPr/>
          <p:nvPr/>
        </p:nvGrpSpPr>
        <p:grpSpPr>
          <a:xfrm>
            <a:off x="0" y="2932135"/>
            <a:ext cx="4988629" cy="822893"/>
            <a:chOff x="0" y="2932135"/>
            <a:chExt cx="4988629" cy="822893"/>
          </a:xfrm>
        </p:grpSpPr>
        <p:grpSp>
          <p:nvGrpSpPr>
            <p:cNvPr id="3" name="Group 2"/>
            <p:cNvGrpSpPr/>
            <p:nvPr/>
          </p:nvGrpSpPr>
          <p:grpSpPr>
            <a:xfrm>
              <a:off x="0" y="2932135"/>
              <a:ext cx="4988629" cy="822893"/>
              <a:chOff x="0" y="2199101"/>
              <a:chExt cx="3741472" cy="617170"/>
            </a:xfrm>
          </p:grpSpPr>
          <p:sp>
            <p:nvSpPr>
              <p:cNvPr id="14" name="Freeform 10"/>
              <p:cNvSpPr>
                <a:spLocks/>
              </p:cNvSpPr>
              <p:nvPr/>
            </p:nvSpPr>
            <p:spPr bwMode="auto">
              <a:xfrm>
                <a:off x="0" y="2201724"/>
                <a:ext cx="1146259" cy="614547"/>
              </a:xfrm>
              <a:custGeom>
                <a:avLst/>
                <a:gdLst>
                  <a:gd name="T0" fmla="*/ 0 w 1492"/>
                  <a:gd name="T1" fmla="*/ 0 h 998"/>
                  <a:gd name="T2" fmla="*/ 807 w 1492"/>
                  <a:gd name="T3" fmla="*/ 0 h 998"/>
                  <a:gd name="T4" fmla="*/ 863 w 1492"/>
                  <a:gd name="T5" fmla="*/ 5 h 998"/>
                  <a:gd name="T6" fmla="*/ 915 w 1492"/>
                  <a:gd name="T7" fmla="*/ 14 h 998"/>
                  <a:gd name="T8" fmla="*/ 964 w 1492"/>
                  <a:gd name="T9" fmla="*/ 30 h 998"/>
                  <a:gd name="T10" fmla="*/ 1010 w 1492"/>
                  <a:gd name="T11" fmla="*/ 52 h 998"/>
                  <a:gd name="T12" fmla="*/ 1054 w 1492"/>
                  <a:gd name="T13" fmla="*/ 79 h 998"/>
                  <a:gd name="T14" fmla="*/ 1097 w 1492"/>
                  <a:gd name="T15" fmla="*/ 111 h 998"/>
                  <a:gd name="T16" fmla="*/ 1140 w 1492"/>
                  <a:gd name="T17" fmla="*/ 150 h 998"/>
                  <a:gd name="T18" fmla="*/ 1184 w 1492"/>
                  <a:gd name="T19" fmla="*/ 193 h 998"/>
                  <a:gd name="T20" fmla="*/ 1229 w 1492"/>
                  <a:gd name="T21" fmla="*/ 240 h 998"/>
                  <a:gd name="T22" fmla="*/ 1275 w 1492"/>
                  <a:gd name="T23" fmla="*/ 292 h 998"/>
                  <a:gd name="T24" fmla="*/ 1325 w 1492"/>
                  <a:gd name="T25" fmla="*/ 347 h 998"/>
                  <a:gd name="T26" fmla="*/ 1378 w 1492"/>
                  <a:gd name="T27" fmla="*/ 407 h 998"/>
                  <a:gd name="T28" fmla="*/ 1399 w 1492"/>
                  <a:gd name="T29" fmla="*/ 427 h 998"/>
                  <a:gd name="T30" fmla="*/ 1421 w 1492"/>
                  <a:gd name="T31" fmla="*/ 441 h 998"/>
                  <a:gd name="T32" fmla="*/ 1445 w 1492"/>
                  <a:gd name="T33" fmla="*/ 450 h 998"/>
                  <a:gd name="T34" fmla="*/ 1469 w 1492"/>
                  <a:gd name="T35" fmla="*/ 455 h 998"/>
                  <a:gd name="T36" fmla="*/ 1492 w 1492"/>
                  <a:gd name="T37" fmla="*/ 456 h 998"/>
                  <a:gd name="T38" fmla="*/ 1445 w 1492"/>
                  <a:gd name="T39" fmla="*/ 520 h 998"/>
                  <a:gd name="T40" fmla="*/ 1400 w 1492"/>
                  <a:gd name="T41" fmla="*/ 576 h 998"/>
                  <a:gd name="T42" fmla="*/ 1361 w 1492"/>
                  <a:gd name="T43" fmla="*/ 627 h 998"/>
                  <a:gd name="T44" fmla="*/ 1322 w 1492"/>
                  <a:gd name="T45" fmla="*/ 671 h 998"/>
                  <a:gd name="T46" fmla="*/ 1285 w 1492"/>
                  <a:gd name="T47" fmla="*/ 711 h 998"/>
                  <a:gd name="T48" fmla="*/ 1251 w 1492"/>
                  <a:gd name="T49" fmla="*/ 746 h 998"/>
                  <a:gd name="T50" fmla="*/ 1217 w 1492"/>
                  <a:gd name="T51" fmla="*/ 779 h 998"/>
                  <a:gd name="T52" fmla="*/ 1184 w 1492"/>
                  <a:gd name="T53" fmla="*/ 807 h 998"/>
                  <a:gd name="T54" fmla="*/ 1152 w 1492"/>
                  <a:gd name="T55" fmla="*/ 834 h 998"/>
                  <a:gd name="T56" fmla="*/ 1119 w 1492"/>
                  <a:gd name="T57" fmla="*/ 857 h 998"/>
                  <a:gd name="T58" fmla="*/ 1084 w 1492"/>
                  <a:gd name="T59" fmla="*/ 880 h 998"/>
                  <a:gd name="T60" fmla="*/ 1048 w 1492"/>
                  <a:gd name="T61" fmla="*/ 900 h 998"/>
                  <a:gd name="T62" fmla="*/ 1011 w 1492"/>
                  <a:gd name="T63" fmla="*/ 921 h 998"/>
                  <a:gd name="T64" fmla="*/ 973 w 1492"/>
                  <a:gd name="T65" fmla="*/ 937 h 998"/>
                  <a:gd name="T66" fmla="*/ 930 w 1492"/>
                  <a:gd name="T67" fmla="*/ 952 h 998"/>
                  <a:gd name="T68" fmla="*/ 885 w 1492"/>
                  <a:gd name="T69" fmla="*/ 964 h 998"/>
                  <a:gd name="T70" fmla="*/ 840 w 1492"/>
                  <a:gd name="T71" fmla="*/ 974 h 998"/>
                  <a:gd name="T72" fmla="*/ 794 w 1492"/>
                  <a:gd name="T73" fmla="*/ 982 h 998"/>
                  <a:gd name="T74" fmla="*/ 749 w 1492"/>
                  <a:gd name="T75" fmla="*/ 988 h 998"/>
                  <a:gd name="T76" fmla="*/ 708 w 1492"/>
                  <a:gd name="T77" fmla="*/ 991 h 998"/>
                  <a:gd name="T78" fmla="*/ 672 w 1492"/>
                  <a:gd name="T79" fmla="*/ 994 h 998"/>
                  <a:gd name="T80" fmla="*/ 641 w 1492"/>
                  <a:gd name="T81" fmla="*/ 997 h 998"/>
                  <a:gd name="T82" fmla="*/ 619 w 1492"/>
                  <a:gd name="T83" fmla="*/ 997 h 998"/>
                  <a:gd name="T84" fmla="*/ 606 w 1492"/>
                  <a:gd name="T85" fmla="*/ 998 h 998"/>
                  <a:gd name="T86" fmla="*/ 0 w 1492"/>
                  <a:gd name="T87" fmla="*/ 998 h 998"/>
                  <a:gd name="T88" fmla="*/ 0 w 1492"/>
                  <a:gd name="T89" fmla="*/ 0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92" h="998">
                    <a:moveTo>
                      <a:pt x="0" y="0"/>
                    </a:moveTo>
                    <a:lnTo>
                      <a:pt x="807" y="0"/>
                    </a:lnTo>
                    <a:lnTo>
                      <a:pt x="863" y="5"/>
                    </a:lnTo>
                    <a:lnTo>
                      <a:pt x="915" y="14"/>
                    </a:lnTo>
                    <a:lnTo>
                      <a:pt x="964" y="30"/>
                    </a:lnTo>
                    <a:lnTo>
                      <a:pt x="1010" y="52"/>
                    </a:lnTo>
                    <a:lnTo>
                      <a:pt x="1054" y="79"/>
                    </a:lnTo>
                    <a:lnTo>
                      <a:pt x="1097" y="111"/>
                    </a:lnTo>
                    <a:lnTo>
                      <a:pt x="1140" y="150"/>
                    </a:lnTo>
                    <a:lnTo>
                      <a:pt x="1184" y="193"/>
                    </a:lnTo>
                    <a:lnTo>
                      <a:pt x="1229" y="240"/>
                    </a:lnTo>
                    <a:lnTo>
                      <a:pt x="1275" y="292"/>
                    </a:lnTo>
                    <a:lnTo>
                      <a:pt x="1325" y="347"/>
                    </a:lnTo>
                    <a:lnTo>
                      <a:pt x="1378" y="407"/>
                    </a:lnTo>
                    <a:lnTo>
                      <a:pt x="1399" y="427"/>
                    </a:lnTo>
                    <a:lnTo>
                      <a:pt x="1421" y="441"/>
                    </a:lnTo>
                    <a:lnTo>
                      <a:pt x="1445" y="450"/>
                    </a:lnTo>
                    <a:lnTo>
                      <a:pt x="1469" y="455"/>
                    </a:lnTo>
                    <a:lnTo>
                      <a:pt x="1492" y="456"/>
                    </a:lnTo>
                    <a:lnTo>
                      <a:pt x="1445" y="520"/>
                    </a:lnTo>
                    <a:lnTo>
                      <a:pt x="1400" y="576"/>
                    </a:lnTo>
                    <a:lnTo>
                      <a:pt x="1361" y="627"/>
                    </a:lnTo>
                    <a:lnTo>
                      <a:pt x="1322" y="671"/>
                    </a:lnTo>
                    <a:lnTo>
                      <a:pt x="1285" y="711"/>
                    </a:lnTo>
                    <a:lnTo>
                      <a:pt x="1251" y="746"/>
                    </a:lnTo>
                    <a:lnTo>
                      <a:pt x="1217" y="779"/>
                    </a:lnTo>
                    <a:lnTo>
                      <a:pt x="1184" y="807"/>
                    </a:lnTo>
                    <a:lnTo>
                      <a:pt x="1152" y="834"/>
                    </a:lnTo>
                    <a:lnTo>
                      <a:pt x="1119" y="857"/>
                    </a:lnTo>
                    <a:lnTo>
                      <a:pt x="1084" y="880"/>
                    </a:lnTo>
                    <a:lnTo>
                      <a:pt x="1048" y="900"/>
                    </a:lnTo>
                    <a:lnTo>
                      <a:pt x="1011" y="921"/>
                    </a:lnTo>
                    <a:lnTo>
                      <a:pt x="973" y="937"/>
                    </a:lnTo>
                    <a:lnTo>
                      <a:pt x="930" y="952"/>
                    </a:lnTo>
                    <a:lnTo>
                      <a:pt x="885" y="964"/>
                    </a:lnTo>
                    <a:lnTo>
                      <a:pt x="840" y="974"/>
                    </a:lnTo>
                    <a:lnTo>
                      <a:pt x="794" y="982"/>
                    </a:lnTo>
                    <a:lnTo>
                      <a:pt x="749" y="988"/>
                    </a:lnTo>
                    <a:lnTo>
                      <a:pt x="708" y="991"/>
                    </a:lnTo>
                    <a:lnTo>
                      <a:pt x="672" y="994"/>
                    </a:lnTo>
                    <a:lnTo>
                      <a:pt x="641" y="997"/>
                    </a:lnTo>
                    <a:lnTo>
                      <a:pt x="619" y="997"/>
                    </a:lnTo>
                    <a:lnTo>
                      <a:pt x="606" y="998"/>
                    </a:lnTo>
                    <a:lnTo>
                      <a:pt x="0" y="998"/>
                    </a:lnTo>
                    <a:lnTo>
                      <a:pt x="0" y="0"/>
                    </a:lnTo>
                    <a:close/>
                  </a:path>
                </a:pathLst>
              </a:custGeom>
              <a:gradFill flip="none" rotWithShape="1">
                <a:gsLst>
                  <a:gs pos="0">
                    <a:schemeClr val="accent3">
                      <a:lumMod val="50000"/>
                    </a:schemeClr>
                  </a:gs>
                  <a:gs pos="100000">
                    <a:schemeClr val="accent3"/>
                  </a:gs>
                </a:gsLst>
                <a:path path="rect">
                  <a:fillToRect l="100000" t="100000"/>
                </a:path>
                <a:tileRect r="-100000" b="-100000"/>
              </a:gradFill>
              <a:ln w="0">
                <a:noFill/>
                <a:prstDash val="solid"/>
                <a:round/>
                <a:headEnd/>
                <a:tailEnd/>
              </a:ln>
              <a:effectLst/>
              <a:scene3d>
                <a:camera prst="orthographicFront">
                  <a:rot lat="0" lon="0" rev="0"/>
                </a:camera>
                <a:lightRig rig="contrasting" dir="t">
                  <a:rot lat="0" lon="0" rev="7800000"/>
                </a:lightRig>
              </a:scene3d>
              <a:sp3d>
                <a:bevelT w="38100" h="38100"/>
              </a:sp3d>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18" name="Freeform 11"/>
              <p:cNvSpPr>
                <a:spLocks/>
              </p:cNvSpPr>
              <p:nvPr/>
            </p:nvSpPr>
            <p:spPr bwMode="auto">
              <a:xfrm>
                <a:off x="938825" y="2199101"/>
                <a:ext cx="2802647" cy="617011"/>
              </a:xfrm>
              <a:custGeom>
                <a:avLst/>
                <a:gdLst>
                  <a:gd name="T0" fmla="*/ 941 w 3648"/>
                  <a:gd name="T1" fmla="*/ 0 h 1001"/>
                  <a:gd name="T2" fmla="*/ 3648 w 3648"/>
                  <a:gd name="T3" fmla="*/ 0 h 1001"/>
                  <a:gd name="T4" fmla="*/ 3648 w 3648"/>
                  <a:gd name="T5" fmla="*/ 1001 h 1001"/>
                  <a:gd name="T6" fmla="*/ 940 w 3648"/>
                  <a:gd name="T7" fmla="*/ 1001 h 1001"/>
                  <a:gd name="T8" fmla="*/ 881 w 3648"/>
                  <a:gd name="T9" fmla="*/ 995 h 1001"/>
                  <a:gd name="T10" fmla="*/ 823 w 3648"/>
                  <a:gd name="T11" fmla="*/ 980 h 1001"/>
                  <a:gd name="T12" fmla="*/ 765 w 3648"/>
                  <a:gd name="T13" fmla="*/ 958 h 1001"/>
                  <a:gd name="T14" fmla="*/ 709 w 3648"/>
                  <a:gd name="T15" fmla="*/ 929 h 1001"/>
                  <a:gd name="T16" fmla="*/ 653 w 3648"/>
                  <a:gd name="T17" fmla="*/ 893 h 1001"/>
                  <a:gd name="T18" fmla="*/ 601 w 3648"/>
                  <a:gd name="T19" fmla="*/ 853 h 1001"/>
                  <a:gd name="T20" fmla="*/ 549 w 3648"/>
                  <a:gd name="T21" fmla="*/ 812 h 1001"/>
                  <a:gd name="T22" fmla="*/ 502 w 3648"/>
                  <a:gd name="T23" fmla="*/ 767 h 1001"/>
                  <a:gd name="T24" fmla="*/ 459 w 3648"/>
                  <a:gd name="T25" fmla="*/ 724 h 1001"/>
                  <a:gd name="T26" fmla="*/ 419 w 3648"/>
                  <a:gd name="T27" fmla="*/ 681 h 1001"/>
                  <a:gd name="T28" fmla="*/ 383 w 3648"/>
                  <a:gd name="T29" fmla="*/ 641 h 1001"/>
                  <a:gd name="T30" fmla="*/ 352 w 3648"/>
                  <a:gd name="T31" fmla="*/ 606 h 1001"/>
                  <a:gd name="T32" fmla="*/ 352 w 3648"/>
                  <a:gd name="T33" fmla="*/ 606 h 1001"/>
                  <a:gd name="T34" fmla="*/ 343 w 3648"/>
                  <a:gd name="T35" fmla="*/ 601 h 1001"/>
                  <a:gd name="T36" fmla="*/ 332 w 3648"/>
                  <a:gd name="T37" fmla="*/ 603 h 1001"/>
                  <a:gd name="T38" fmla="*/ 314 w 3648"/>
                  <a:gd name="T39" fmla="*/ 609 h 1001"/>
                  <a:gd name="T40" fmla="*/ 295 w 3648"/>
                  <a:gd name="T41" fmla="*/ 618 h 1001"/>
                  <a:gd name="T42" fmla="*/ 271 w 3648"/>
                  <a:gd name="T43" fmla="*/ 630 h 1001"/>
                  <a:gd name="T44" fmla="*/ 246 w 3648"/>
                  <a:gd name="T45" fmla="*/ 644 h 1001"/>
                  <a:gd name="T46" fmla="*/ 218 w 3648"/>
                  <a:gd name="T47" fmla="*/ 662 h 1001"/>
                  <a:gd name="T48" fmla="*/ 189 w 3648"/>
                  <a:gd name="T49" fmla="*/ 680 h 1001"/>
                  <a:gd name="T50" fmla="*/ 161 w 3648"/>
                  <a:gd name="T51" fmla="*/ 701 h 1001"/>
                  <a:gd name="T52" fmla="*/ 133 w 3648"/>
                  <a:gd name="T53" fmla="*/ 720 h 1001"/>
                  <a:gd name="T54" fmla="*/ 105 w 3648"/>
                  <a:gd name="T55" fmla="*/ 741 h 1001"/>
                  <a:gd name="T56" fmla="*/ 78 w 3648"/>
                  <a:gd name="T57" fmla="*/ 760 h 1001"/>
                  <a:gd name="T58" fmla="*/ 55 w 3648"/>
                  <a:gd name="T59" fmla="*/ 778 h 1001"/>
                  <a:gd name="T60" fmla="*/ 33 w 3648"/>
                  <a:gd name="T61" fmla="*/ 794 h 1001"/>
                  <a:gd name="T62" fmla="*/ 15 w 3648"/>
                  <a:gd name="T63" fmla="*/ 809 h 1001"/>
                  <a:gd name="T64" fmla="*/ 0 w 3648"/>
                  <a:gd name="T65" fmla="*/ 819 h 1001"/>
                  <a:gd name="T66" fmla="*/ 0 w 3648"/>
                  <a:gd name="T67" fmla="*/ 819 h 1001"/>
                  <a:gd name="T68" fmla="*/ 15 w 3648"/>
                  <a:gd name="T69" fmla="*/ 806 h 1001"/>
                  <a:gd name="T70" fmla="*/ 33 w 3648"/>
                  <a:gd name="T71" fmla="*/ 788 h 1001"/>
                  <a:gd name="T72" fmla="*/ 56 w 3648"/>
                  <a:gd name="T73" fmla="*/ 766 h 1001"/>
                  <a:gd name="T74" fmla="*/ 83 w 3648"/>
                  <a:gd name="T75" fmla="*/ 738 h 1001"/>
                  <a:gd name="T76" fmla="*/ 114 w 3648"/>
                  <a:gd name="T77" fmla="*/ 704 h 1001"/>
                  <a:gd name="T78" fmla="*/ 148 w 3648"/>
                  <a:gd name="T79" fmla="*/ 665 h 1001"/>
                  <a:gd name="T80" fmla="*/ 186 w 3648"/>
                  <a:gd name="T81" fmla="*/ 619 h 1001"/>
                  <a:gd name="T82" fmla="*/ 229 w 3648"/>
                  <a:gd name="T83" fmla="*/ 567 h 1001"/>
                  <a:gd name="T84" fmla="*/ 274 w 3648"/>
                  <a:gd name="T85" fmla="*/ 508 h 1001"/>
                  <a:gd name="T86" fmla="*/ 324 w 3648"/>
                  <a:gd name="T87" fmla="*/ 443 h 1001"/>
                  <a:gd name="T88" fmla="*/ 324 w 3648"/>
                  <a:gd name="T89" fmla="*/ 443 h 1001"/>
                  <a:gd name="T90" fmla="*/ 352 w 3648"/>
                  <a:gd name="T91" fmla="*/ 410 h 1001"/>
                  <a:gd name="T92" fmla="*/ 385 w 3648"/>
                  <a:gd name="T93" fmla="*/ 370 h 1001"/>
                  <a:gd name="T94" fmla="*/ 422 w 3648"/>
                  <a:gd name="T95" fmla="*/ 329 h 1001"/>
                  <a:gd name="T96" fmla="*/ 463 w 3648"/>
                  <a:gd name="T97" fmla="*/ 285 h 1001"/>
                  <a:gd name="T98" fmla="*/ 508 w 3648"/>
                  <a:gd name="T99" fmla="*/ 239 h 1001"/>
                  <a:gd name="T100" fmla="*/ 556 w 3648"/>
                  <a:gd name="T101" fmla="*/ 194 h 1001"/>
                  <a:gd name="T102" fmla="*/ 607 w 3648"/>
                  <a:gd name="T103" fmla="*/ 150 h 1001"/>
                  <a:gd name="T104" fmla="*/ 659 w 3648"/>
                  <a:gd name="T105" fmla="*/ 110 h 1001"/>
                  <a:gd name="T106" fmla="*/ 713 w 3648"/>
                  <a:gd name="T107" fmla="*/ 74 h 1001"/>
                  <a:gd name="T108" fmla="*/ 770 w 3648"/>
                  <a:gd name="T109" fmla="*/ 43 h 1001"/>
                  <a:gd name="T110" fmla="*/ 826 w 3648"/>
                  <a:gd name="T111" fmla="*/ 21 h 1001"/>
                  <a:gd name="T112" fmla="*/ 884 w 3648"/>
                  <a:gd name="T113" fmla="*/ 5 h 1001"/>
                  <a:gd name="T114" fmla="*/ 941 w 3648"/>
                  <a:gd name="T115" fmla="*/ 0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48" h="1001">
                    <a:moveTo>
                      <a:pt x="941" y="0"/>
                    </a:moveTo>
                    <a:lnTo>
                      <a:pt x="3648" y="0"/>
                    </a:lnTo>
                    <a:lnTo>
                      <a:pt x="3648" y="1001"/>
                    </a:lnTo>
                    <a:lnTo>
                      <a:pt x="940" y="1001"/>
                    </a:lnTo>
                    <a:lnTo>
                      <a:pt x="881" y="995"/>
                    </a:lnTo>
                    <a:lnTo>
                      <a:pt x="823" y="980"/>
                    </a:lnTo>
                    <a:lnTo>
                      <a:pt x="765" y="958"/>
                    </a:lnTo>
                    <a:lnTo>
                      <a:pt x="709" y="929"/>
                    </a:lnTo>
                    <a:lnTo>
                      <a:pt x="653" y="893"/>
                    </a:lnTo>
                    <a:lnTo>
                      <a:pt x="601" y="853"/>
                    </a:lnTo>
                    <a:lnTo>
                      <a:pt x="549" y="812"/>
                    </a:lnTo>
                    <a:lnTo>
                      <a:pt x="502" y="767"/>
                    </a:lnTo>
                    <a:lnTo>
                      <a:pt x="459" y="724"/>
                    </a:lnTo>
                    <a:lnTo>
                      <a:pt x="419" y="681"/>
                    </a:lnTo>
                    <a:lnTo>
                      <a:pt x="383" y="641"/>
                    </a:lnTo>
                    <a:lnTo>
                      <a:pt x="352" y="606"/>
                    </a:lnTo>
                    <a:lnTo>
                      <a:pt x="352" y="606"/>
                    </a:lnTo>
                    <a:lnTo>
                      <a:pt x="343" y="601"/>
                    </a:lnTo>
                    <a:lnTo>
                      <a:pt x="332" y="603"/>
                    </a:lnTo>
                    <a:lnTo>
                      <a:pt x="314" y="609"/>
                    </a:lnTo>
                    <a:lnTo>
                      <a:pt x="295" y="618"/>
                    </a:lnTo>
                    <a:lnTo>
                      <a:pt x="271" y="630"/>
                    </a:lnTo>
                    <a:lnTo>
                      <a:pt x="246" y="644"/>
                    </a:lnTo>
                    <a:lnTo>
                      <a:pt x="218" y="662"/>
                    </a:lnTo>
                    <a:lnTo>
                      <a:pt x="189" y="680"/>
                    </a:lnTo>
                    <a:lnTo>
                      <a:pt x="161" y="701"/>
                    </a:lnTo>
                    <a:lnTo>
                      <a:pt x="133" y="720"/>
                    </a:lnTo>
                    <a:lnTo>
                      <a:pt x="105" y="741"/>
                    </a:lnTo>
                    <a:lnTo>
                      <a:pt x="78" y="760"/>
                    </a:lnTo>
                    <a:lnTo>
                      <a:pt x="55" y="778"/>
                    </a:lnTo>
                    <a:lnTo>
                      <a:pt x="33" y="794"/>
                    </a:lnTo>
                    <a:lnTo>
                      <a:pt x="15" y="809"/>
                    </a:lnTo>
                    <a:lnTo>
                      <a:pt x="0" y="819"/>
                    </a:lnTo>
                    <a:lnTo>
                      <a:pt x="0" y="819"/>
                    </a:lnTo>
                    <a:lnTo>
                      <a:pt x="15" y="806"/>
                    </a:lnTo>
                    <a:lnTo>
                      <a:pt x="33" y="788"/>
                    </a:lnTo>
                    <a:lnTo>
                      <a:pt x="56" y="766"/>
                    </a:lnTo>
                    <a:lnTo>
                      <a:pt x="83" y="738"/>
                    </a:lnTo>
                    <a:lnTo>
                      <a:pt x="114" y="704"/>
                    </a:lnTo>
                    <a:lnTo>
                      <a:pt x="148" y="665"/>
                    </a:lnTo>
                    <a:lnTo>
                      <a:pt x="186" y="619"/>
                    </a:lnTo>
                    <a:lnTo>
                      <a:pt x="229" y="567"/>
                    </a:lnTo>
                    <a:lnTo>
                      <a:pt x="274" y="508"/>
                    </a:lnTo>
                    <a:lnTo>
                      <a:pt x="324" y="443"/>
                    </a:lnTo>
                    <a:lnTo>
                      <a:pt x="324" y="443"/>
                    </a:lnTo>
                    <a:lnTo>
                      <a:pt x="352" y="410"/>
                    </a:lnTo>
                    <a:lnTo>
                      <a:pt x="385" y="370"/>
                    </a:lnTo>
                    <a:lnTo>
                      <a:pt x="422" y="329"/>
                    </a:lnTo>
                    <a:lnTo>
                      <a:pt x="463" y="285"/>
                    </a:lnTo>
                    <a:lnTo>
                      <a:pt x="508" y="239"/>
                    </a:lnTo>
                    <a:lnTo>
                      <a:pt x="556" y="194"/>
                    </a:lnTo>
                    <a:lnTo>
                      <a:pt x="607" y="150"/>
                    </a:lnTo>
                    <a:lnTo>
                      <a:pt x="659" y="110"/>
                    </a:lnTo>
                    <a:lnTo>
                      <a:pt x="713" y="74"/>
                    </a:lnTo>
                    <a:lnTo>
                      <a:pt x="770" y="43"/>
                    </a:lnTo>
                    <a:lnTo>
                      <a:pt x="826" y="21"/>
                    </a:lnTo>
                    <a:lnTo>
                      <a:pt x="884" y="5"/>
                    </a:lnTo>
                    <a:lnTo>
                      <a:pt x="941" y="0"/>
                    </a:lnTo>
                    <a:close/>
                  </a:path>
                </a:pathLst>
              </a:custGeom>
              <a:gradFill flip="none" rotWithShape="1">
                <a:gsLst>
                  <a:gs pos="0">
                    <a:schemeClr val="accent3">
                      <a:lumMod val="50000"/>
                    </a:schemeClr>
                  </a:gs>
                  <a:gs pos="100000">
                    <a:schemeClr val="accent3"/>
                  </a:gs>
                </a:gsLst>
                <a:lin ang="0" scaled="1"/>
                <a:tileRect/>
              </a:gradFill>
              <a:ln w="0">
                <a:noFill/>
                <a:prstDash val="solid"/>
                <a:round/>
                <a:headEnd/>
                <a:tailEnd/>
              </a:ln>
              <a:effectLst/>
              <a:scene3d>
                <a:camera prst="orthographicFront">
                  <a:rot lat="0" lon="0" rev="0"/>
                </a:camera>
                <a:lightRig rig="contrasting" dir="t">
                  <a:rot lat="0" lon="0" rev="1500000"/>
                </a:lightRig>
              </a:scene3d>
              <a:sp3d prstMaterial="metal">
                <a:bevelT w="38100" h="31750"/>
              </a:sp3d>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BA1DFA4F-E438-815A-95B3-670BA5B68B85}"/>
                </a:ext>
              </a:extLst>
            </p:cNvPr>
            <p:cNvSpPr txBox="1"/>
            <p:nvPr/>
          </p:nvSpPr>
          <p:spPr>
            <a:xfrm>
              <a:off x="2116279" y="3031360"/>
              <a:ext cx="277085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40-Hour PST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Board-Approved Course</a:t>
              </a:r>
            </a:p>
          </p:txBody>
        </p:sp>
      </p:grpSp>
      <p:sp>
        <p:nvSpPr>
          <p:cNvPr id="11" name="TextBox 10">
            <a:extLst>
              <a:ext uri="{FF2B5EF4-FFF2-40B4-BE49-F238E27FC236}">
                <a16:creationId xmlns:a16="http://schemas.microsoft.com/office/drawing/2014/main" id="{430CF921-8BEA-FBFC-C77B-3F4CF018004F}"/>
              </a:ext>
            </a:extLst>
          </p:cNvPr>
          <p:cNvSpPr txBox="1"/>
          <p:nvPr/>
        </p:nvSpPr>
        <p:spPr>
          <a:xfrm>
            <a:off x="354434" y="573919"/>
            <a:ext cx="11483132" cy="6463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Roboto" pitchFamily="2" charset="0"/>
                <a:ea typeface="Roboto" pitchFamily="2" charset="0"/>
                <a:cs typeface="Open Sans Condensed" pitchFamily="34" charset="0"/>
              </a:rPr>
              <a:t>The 5 Main Components </a:t>
            </a:r>
          </a:p>
        </p:txBody>
      </p:sp>
      <p:grpSp>
        <p:nvGrpSpPr>
          <p:cNvPr id="8" name="Group 7">
            <a:extLst>
              <a:ext uri="{FF2B5EF4-FFF2-40B4-BE49-F238E27FC236}">
                <a16:creationId xmlns:a16="http://schemas.microsoft.com/office/drawing/2014/main" id="{5E0C5EB1-C29B-7943-2CC4-287812F5DFC1}"/>
              </a:ext>
            </a:extLst>
          </p:cNvPr>
          <p:cNvGrpSpPr/>
          <p:nvPr/>
        </p:nvGrpSpPr>
        <p:grpSpPr>
          <a:xfrm>
            <a:off x="5193185" y="2603675"/>
            <a:ext cx="6274645" cy="3370898"/>
            <a:chOff x="5193185" y="2603675"/>
            <a:chExt cx="6274645" cy="3370898"/>
          </a:xfrm>
        </p:grpSpPr>
        <p:sp>
          <p:nvSpPr>
            <p:cNvPr id="21" name="TextBox 20">
              <a:extLst>
                <a:ext uri="{FF2B5EF4-FFF2-40B4-BE49-F238E27FC236}">
                  <a16:creationId xmlns:a16="http://schemas.microsoft.com/office/drawing/2014/main" id="{02289B9D-1C66-8D72-A497-9D74757417D5}"/>
                </a:ext>
              </a:extLst>
            </p:cNvPr>
            <p:cNvSpPr txBox="1"/>
            <p:nvPr/>
          </p:nvSpPr>
          <p:spPr>
            <a:xfrm>
              <a:off x="5899863" y="2835252"/>
              <a:ext cx="5567967"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207DA6"/>
                </a:buClr>
                <a:buSzPct val="125000"/>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All new PSTs are required to be enrolled in a 40-hour, Board-approved PST course within 180 days of their hire date.</a:t>
              </a:r>
              <a:r>
                <a:rPr kumimoji="0" lang="en-US" sz="1800" b="0" i="0" u="none" strike="noStrike" kern="1200" cap="none" spc="0" normalizeH="0" baseline="0" noProof="0" dirty="0">
                  <a:ln>
                    <a:noFill/>
                  </a:ln>
                  <a:solidFill>
                    <a:srgbClr val="000000"/>
                  </a:solidFill>
                  <a:effectLst/>
                  <a:uLnTx/>
                  <a:uFillTx/>
                  <a:latin typeface="Calibri"/>
                  <a:ea typeface="+mn-ea"/>
                  <a:cs typeface="+mn-cs"/>
                </a:rPr>
                <a:t> </a:t>
              </a:r>
              <a:r>
                <a:rPr kumimoji="0" lang="en-US" sz="18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They must complete certification within 180 days of beginning coursework.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endParaRPr>
            </a:p>
            <a:p>
              <a:pPr marL="285750" marR="0" lvl="0" indent="-285750" algn="l" defTabSz="914400" rtl="0" eaLnBrk="1" fontAlgn="auto" latinLnBrk="0" hangingPunct="1">
                <a:lnSpc>
                  <a:spcPct val="100000"/>
                </a:lnSpc>
                <a:spcBef>
                  <a:spcPts val="0"/>
                </a:spcBef>
                <a:spcAft>
                  <a:spcPts val="0"/>
                </a:spcAft>
                <a:buClr>
                  <a:srgbClr val="207DA6"/>
                </a:buClr>
                <a:buSzPct val="125000"/>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There is a list of approved courses under the Frequently Asked Questions tab on the Certification and Training page.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endParaRPr>
            </a:p>
            <a:p>
              <a:pPr marL="285750" marR="0" lvl="0" indent="-285750" algn="l" defTabSz="914400" rtl="0" eaLnBrk="1" fontAlgn="auto" latinLnBrk="0" hangingPunct="1">
                <a:lnSpc>
                  <a:spcPct val="100000"/>
                </a:lnSpc>
                <a:spcBef>
                  <a:spcPts val="0"/>
                </a:spcBef>
                <a:spcAft>
                  <a:spcPts val="0"/>
                </a:spcAft>
                <a:buClr>
                  <a:srgbClr val="207DA6"/>
                </a:buClr>
                <a:buSzPct val="125000"/>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The Alabama 9-1-1 Board will reimburse the agency for the cost of the course and its materials.</a:t>
              </a:r>
            </a:p>
          </p:txBody>
        </p:sp>
        <p:sp>
          <p:nvSpPr>
            <p:cNvPr id="28" name="Left Brace 27">
              <a:extLst>
                <a:ext uri="{FF2B5EF4-FFF2-40B4-BE49-F238E27FC236}">
                  <a16:creationId xmlns:a16="http://schemas.microsoft.com/office/drawing/2014/main" id="{A2E3FDE8-4937-EDCB-3E18-DF989B8D0518}"/>
                </a:ext>
              </a:extLst>
            </p:cNvPr>
            <p:cNvSpPr/>
            <p:nvPr/>
          </p:nvSpPr>
          <p:spPr>
            <a:xfrm>
              <a:off x="5193185" y="2603675"/>
              <a:ext cx="1047211" cy="3370898"/>
            </a:xfrm>
            <a:prstGeom prst="leftBrace">
              <a:avLst>
                <a:gd name="adj1" fmla="val 8333"/>
                <a:gd name="adj2" fmla="val 25543"/>
              </a:avLst>
            </a:prstGeom>
            <a:ln w="25400">
              <a:solidFill>
                <a:srgbClr val="148CB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pic>
        <p:nvPicPr>
          <p:cNvPr id="6" name="Picture 5">
            <a:extLst>
              <a:ext uri="{FF2B5EF4-FFF2-40B4-BE49-F238E27FC236}">
                <a16:creationId xmlns:a16="http://schemas.microsoft.com/office/drawing/2014/main" id="{2A11242A-F4B5-5EB1-63A2-F1C4541C882F}"/>
              </a:ext>
            </a:extLst>
          </p:cNvPr>
          <p:cNvPicPr>
            <a:picLocks noChangeAspect="1"/>
          </p:cNvPicPr>
          <p:nvPr/>
        </p:nvPicPr>
        <p:blipFill>
          <a:blip r:embed="rId3"/>
          <a:stretch>
            <a:fillRect/>
          </a:stretch>
        </p:blipFill>
        <p:spPr>
          <a:xfrm>
            <a:off x="9633211" y="6296534"/>
            <a:ext cx="2604886" cy="622908"/>
          </a:xfrm>
          <a:prstGeom prst="rect">
            <a:avLst/>
          </a:prstGeom>
        </p:spPr>
      </p:pic>
    </p:spTree>
    <p:extLst>
      <p:ext uri="{BB962C8B-B14F-4D97-AF65-F5344CB8AC3E}">
        <p14:creationId xmlns:p14="http://schemas.microsoft.com/office/powerpoint/2010/main" val="349644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1"/>
          <p:cNvGrpSpPr/>
          <p:nvPr/>
        </p:nvGrpSpPr>
        <p:grpSpPr>
          <a:xfrm>
            <a:off x="0" y="2014215"/>
            <a:ext cx="4988629" cy="821252"/>
            <a:chOff x="0" y="1510661"/>
            <a:chExt cx="3741472" cy="615939"/>
          </a:xfrm>
        </p:grpSpPr>
        <p:sp>
          <p:nvSpPr>
            <p:cNvPr id="13" name="Freeform 7"/>
            <p:cNvSpPr>
              <a:spLocks/>
            </p:cNvSpPr>
            <p:nvPr/>
          </p:nvSpPr>
          <p:spPr bwMode="auto">
            <a:xfrm>
              <a:off x="0" y="1512053"/>
              <a:ext cx="1146259" cy="614547"/>
            </a:xfrm>
            <a:custGeom>
              <a:avLst/>
              <a:gdLst>
                <a:gd name="T0" fmla="*/ 0 w 1494"/>
                <a:gd name="T1" fmla="*/ 0 h 998"/>
                <a:gd name="T2" fmla="*/ 807 w 1494"/>
                <a:gd name="T3" fmla="*/ 0 h 998"/>
                <a:gd name="T4" fmla="*/ 863 w 1494"/>
                <a:gd name="T5" fmla="*/ 5 h 998"/>
                <a:gd name="T6" fmla="*/ 915 w 1494"/>
                <a:gd name="T7" fmla="*/ 14 h 998"/>
                <a:gd name="T8" fmla="*/ 964 w 1494"/>
                <a:gd name="T9" fmla="*/ 30 h 998"/>
                <a:gd name="T10" fmla="*/ 1010 w 1494"/>
                <a:gd name="T11" fmla="*/ 52 h 998"/>
                <a:gd name="T12" fmla="*/ 1054 w 1494"/>
                <a:gd name="T13" fmla="*/ 79 h 998"/>
                <a:gd name="T14" fmla="*/ 1097 w 1494"/>
                <a:gd name="T15" fmla="*/ 111 h 998"/>
                <a:gd name="T16" fmla="*/ 1140 w 1494"/>
                <a:gd name="T17" fmla="*/ 150 h 998"/>
                <a:gd name="T18" fmla="*/ 1184 w 1494"/>
                <a:gd name="T19" fmla="*/ 193 h 998"/>
                <a:gd name="T20" fmla="*/ 1229 w 1494"/>
                <a:gd name="T21" fmla="*/ 240 h 998"/>
                <a:gd name="T22" fmla="*/ 1275 w 1494"/>
                <a:gd name="T23" fmla="*/ 292 h 998"/>
                <a:gd name="T24" fmla="*/ 1325 w 1494"/>
                <a:gd name="T25" fmla="*/ 347 h 998"/>
                <a:gd name="T26" fmla="*/ 1378 w 1494"/>
                <a:gd name="T27" fmla="*/ 408 h 998"/>
                <a:gd name="T28" fmla="*/ 1399 w 1494"/>
                <a:gd name="T29" fmla="*/ 427 h 998"/>
                <a:gd name="T30" fmla="*/ 1423 w 1494"/>
                <a:gd name="T31" fmla="*/ 442 h 998"/>
                <a:gd name="T32" fmla="*/ 1446 w 1494"/>
                <a:gd name="T33" fmla="*/ 450 h 998"/>
                <a:gd name="T34" fmla="*/ 1470 w 1494"/>
                <a:gd name="T35" fmla="*/ 455 h 998"/>
                <a:gd name="T36" fmla="*/ 1494 w 1494"/>
                <a:gd name="T37" fmla="*/ 456 h 998"/>
                <a:gd name="T38" fmla="*/ 1448 w 1494"/>
                <a:gd name="T39" fmla="*/ 519 h 998"/>
                <a:gd name="T40" fmla="*/ 1405 w 1494"/>
                <a:gd name="T41" fmla="*/ 573 h 998"/>
                <a:gd name="T42" fmla="*/ 1363 w 1494"/>
                <a:gd name="T43" fmla="*/ 624 h 998"/>
                <a:gd name="T44" fmla="*/ 1326 w 1494"/>
                <a:gd name="T45" fmla="*/ 667 h 998"/>
                <a:gd name="T46" fmla="*/ 1291 w 1494"/>
                <a:gd name="T47" fmla="*/ 707 h 998"/>
                <a:gd name="T48" fmla="*/ 1257 w 1494"/>
                <a:gd name="T49" fmla="*/ 742 h 998"/>
                <a:gd name="T50" fmla="*/ 1223 w 1494"/>
                <a:gd name="T51" fmla="*/ 773 h 998"/>
                <a:gd name="T52" fmla="*/ 1190 w 1494"/>
                <a:gd name="T53" fmla="*/ 801 h 998"/>
                <a:gd name="T54" fmla="*/ 1158 w 1494"/>
                <a:gd name="T55" fmla="*/ 826 h 998"/>
                <a:gd name="T56" fmla="*/ 1125 w 1494"/>
                <a:gd name="T57" fmla="*/ 850 h 998"/>
                <a:gd name="T58" fmla="*/ 1091 w 1494"/>
                <a:gd name="T59" fmla="*/ 872 h 998"/>
                <a:gd name="T60" fmla="*/ 1056 w 1494"/>
                <a:gd name="T61" fmla="*/ 893 h 998"/>
                <a:gd name="T62" fmla="*/ 1017 w 1494"/>
                <a:gd name="T63" fmla="*/ 914 h 998"/>
                <a:gd name="T64" fmla="*/ 982 w 1494"/>
                <a:gd name="T65" fmla="*/ 930 h 998"/>
                <a:gd name="T66" fmla="*/ 943 w 1494"/>
                <a:gd name="T67" fmla="*/ 943 h 998"/>
                <a:gd name="T68" fmla="*/ 902 w 1494"/>
                <a:gd name="T69" fmla="*/ 955 h 998"/>
                <a:gd name="T70" fmla="*/ 857 w 1494"/>
                <a:gd name="T71" fmla="*/ 966 h 998"/>
                <a:gd name="T72" fmla="*/ 814 w 1494"/>
                <a:gd name="T73" fmla="*/ 975 h 998"/>
                <a:gd name="T74" fmla="*/ 771 w 1494"/>
                <a:gd name="T75" fmla="*/ 980 h 998"/>
                <a:gd name="T76" fmla="*/ 732 w 1494"/>
                <a:gd name="T77" fmla="*/ 986 h 998"/>
                <a:gd name="T78" fmla="*/ 696 w 1494"/>
                <a:gd name="T79" fmla="*/ 991 h 998"/>
                <a:gd name="T80" fmla="*/ 663 w 1494"/>
                <a:gd name="T81" fmla="*/ 994 h 998"/>
                <a:gd name="T82" fmla="*/ 638 w 1494"/>
                <a:gd name="T83" fmla="*/ 995 h 998"/>
                <a:gd name="T84" fmla="*/ 621 w 1494"/>
                <a:gd name="T85" fmla="*/ 997 h 998"/>
                <a:gd name="T86" fmla="*/ 610 w 1494"/>
                <a:gd name="T87" fmla="*/ 997 h 998"/>
                <a:gd name="T88" fmla="*/ 609 w 1494"/>
                <a:gd name="T89" fmla="*/ 997 h 998"/>
                <a:gd name="T90" fmla="*/ 609 w 1494"/>
                <a:gd name="T91" fmla="*/ 997 h 998"/>
                <a:gd name="T92" fmla="*/ 609 w 1494"/>
                <a:gd name="T93" fmla="*/ 997 h 998"/>
                <a:gd name="T94" fmla="*/ 610 w 1494"/>
                <a:gd name="T95" fmla="*/ 997 h 998"/>
                <a:gd name="T96" fmla="*/ 612 w 1494"/>
                <a:gd name="T97" fmla="*/ 998 h 998"/>
                <a:gd name="T98" fmla="*/ 0 w 1494"/>
                <a:gd name="T99" fmla="*/ 998 h 998"/>
                <a:gd name="T100" fmla="*/ 0 w 1494"/>
                <a:gd name="T101" fmla="*/ 0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94" h="998">
                  <a:moveTo>
                    <a:pt x="0" y="0"/>
                  </a:moveTo>
                  <a:lnTo>
                    <a:pt x="807" y="0"/>
                  </a:lnTo>
                  <a:lnTo>
                    <a:pt x="863" y="5"/>
                  </a:lnTo>
                  <a:lnTo>
                    <a:pt x="915" y="14"/>
                  </a:lnTo>
                  <a:lnTo>
                    <a:pt x="964" y="30"/>
                  </a:lnTo>
                  <a:lnTo>
                    <a:pt x="1010" y="52"/>
                  </a:lnTo>
                  <a:lnTo>
                    <a:pt x="1054" y="79"/>
                  </a:lnTo>
                  <a:lnTo>
                    <a:pt x="1097" y="111"/>
                  </a:lnTo>
                  <a:lnTo>
                    <a:pt x="1140" y="150"/>
                  </a:lnTo>
                  <a:lnTo>
                    <a:pt x="1184" y="193"/>
                  </a:lnTo>
                  <a:lnTo>
                    <a:pt x="1229" y="240"/>
                  </a:lnTo>
                  <a:lnTo>
                    <a:pt x="1275" y="292"/>
                  </a:lnTo>
                  <a:lnTo>
                    <a:pt x="1325" y="347"/>
                  </a:lnTo>
                  <a:lnTo>
                    <a:pt x="1378" y="408"/>
                  </a:lnTo>
                  <a:lnTo>
                    <a:pt x="1399" y="427"/>
                  </a:lnTo>
                  <a:lnTo>
                    <a:pt x="1423" y="442"/>
                  </a:lnTo>
                  <a:lnTo>
                    <a:pt x="1446" y="450"/>
                  </a:lnTo>
                  <a:lnTo>
                    <a:pt x="1470" y="455"/>
                  </a:lnTo>
                  <a:lnTo>
                    <a:pt x="1494" y="456"/>
                  </a:lnTo>
                  <a:lnTo>
                    <a:pt x="1448" y="519"/>
                  </a:lnTo>
                  <a:lnTo>
                    <a:pt x="1405" y="573"/>
                  </a:lnTo>
                  <a:lnTo>
                    <a:pt x="1363" y="624"/>
                  </a:lnTo>
                  <a:lnTo>
                    <a:pt x="1326" y="667"/>
                  </a:lnTo>
                  <a:lnTo>
                    <a:pt x="1291" y="707"/>
                  </a:lnTo>
                  <a:lnTo>
                    <a:pt x="1257" y="742"/>
                  </a:lnTo>
                  <a:lnTo>
                    <a:pt x="1223" y="773"/>
                  </a:lnTo>
                  <a:lnTo>
                    <a:pt x="1190" y="801"/>
                  </a:lnTo>
                  <a:lnTo>
                    <a:pt x="1158" y="826"/>
                  </a:lnTo>
                  <a:lnTo>
                    <a:pt x="1125" y="850"/>
                  </a:lnTo>
                  <a:lnTo>
                    <a:pt x="1091" y="872"/>
                  </a:lnTo>
                  <a:lnTo>
                    <a:pt x="1056" y="893"/>
                  </a:lnTo>
                  <a:lnTo>
                    <a:pt x="1017" y="914"/>
                  </a:lnTo>
                  <a:lnTo>
                    <a:pt x="982" y="930"/>
                  </a:lnTo>
                  <a:lnTo>
                    <a:pt x="943" y="943"/>
                  </a:lnTo>
                  <a:lnTo>
                    <a:pt x="902" y="955"/>
                  </a:lnTo>
                  <a:lnTo>
                    <a:pt x="857" y="966"/>
                  </a:lnTo>
                  <a:lnTo>
                    <a:pt x="814" y="975"/>
                  </a:lnTo>
                  <a:lnTo>
                    <a:pt x="771" y="980"/>
                  </a:lnTo>
                  <a:lnTo>
                    <a:pt x="732" y="986"/>
                  </a:lnTo>
                  <a:lnTo>
                    <a:pt x="696" y="991"/>
                  </a:lnTo>
                  <a:lnTo>
                    <a:pt x="663" y="994"/>
                  </a:lnTo>
                  <a:lnTo>
                    <a:pt x="638" y="995"/>
                  </a:lnTo>
                  <a:lnTo>
                    <a:pt x="621" y="997"/>
                  </a:lnTo>
                  <a:lnTo>
                    <a:pt x="610" y="997"/>
                  </a:lnTo>
                  <a:lnTo>
                    <a:pt x="609" y="997"/>
                  </a:lnTo>
                  <a:lnTo>
                    <a:pt x="609" y="997"/>
                  </a:lnTo>
                  <a:lnTo>
                    <a:pt x="609" y="997"/>
                  </a:lnTo>
                  <a:lnTo>
                    <a:pt x="610" y="997"/>
                  </a:lnTo>
                  <a:lnTo>
                    <a:pt x="612" y="998"/>
                  </a:lnTo>
                  <a:lnTo>
                    <a:pt x="0" y="998"/>
                  </a:lnTo>
                  <a:lnTo>
                    <a:pt x="0" y="0"/>
                  </a:lnTo>
                  <a:close/>
                </a:path>
              </a:pathLst>
            </a:custGeom>
            <a:gradFill flip="none" rotWithShape="1">
              <a:gsLst>
                <a:gs pos="0">
                  <a:schemeClr val="accent2">
                    <a:lumMod val="50000"/>
                  </a:schemeClr>
                </a:gs>
                <a:gs pos="100000">
                  <a:schemeClr val="accent2"/>
                </a:gs>
              </a:gsLst>
              <a:path path="rect">
                <a:fillToRect l="100000" t="100000"/>
              </a:path>
              <a:tileRect r="-100000" b="-100000"/>
            </a:gradFill>
            <a:ln w="0">
              <a:noFill/>
              <a:prstDash val="solid"/>
              <a:round/>
              <a:headEnd/>
              <a:tailEnd/>
            </a:ln>
            <a:effectLst/>
            <a:scene3d>
              <a:camera prst="orthographicFront">
                <a:rot lat="0" lon="0" rev="0"/>
              </a:camera>
              <a:lightRig rig="contrasting" dir="t">
                <a:rot lat="0" lon="0" rev="7800000"/>
              </a:lightRig>
            </a:scene3d>
            <a:sp3d>
              <a:bevelT w="38100" h="38100"/>
            </a:sp3d>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17" name="Freeform 6"/>
            <p:cNvSpPr>
              <a:spLocks/>
            </p:cNvSpPr>
            <p:nvPr/>
          </p:nvSpPr>
          <p:spPr bwMode="auto">
            <a:xfrm>
              <a:off x="938825" y="1510661"/>
              <a:ext cx="2802647" cy="615778"/>
            </a:xfrm>
            <a:custGeom>
              <a:avLst/>
              <a:gdLst>
                <a:gd name="T0" fmla="*/ 941 w 3648"/>
                <a:gd name="T1" fmla="*/ 0 h 1001"/>
                <a:gd name="T2" fmla="*/ 3648 w 3648"/>
                <a:gd name="T3" fmla="*/ 0 h 1001"/>
                <a:gd name="T4" fmla="*/ 3648 w 3648"/>
                <a:gd name="T5" fmla="*/ 1001 h 1001"/>
                <a:gd name="T6" fmla="*/ 940 w 3648"/>
                <a:gd name="T7" fmla="*/ 1001 h 1001"/>
                <a:gd name="T8" fmla="*/ 881 w 3648"/>
                <a:gd name="T9" fmla="*/ 995 h 1001"/>
                <a:gd name="T10" fmla="*/ 823 w 3648"/>
                <a:gd name="T11" fmla="*/ 980 h 1001"/>
                <a:gd name="T12" fmla="*/ 765 w 3648"/>
                <a:gd name="T13" fmla="*/ 958 h 1001"/>
                <a:gd name="T14" fmla="*/ 709 w 3648"/>
                <a:gd name="T15" fmla="*/ 927 h 1001"/>
                <a:gd name="T16" fmla="*/ 653 w 3648"/>
                <a:gd name="T17" fmla="*/ 893 h 1001"/>
                <a:gd name="T18" fmla="*/ 601 w 3648"/>
                <a:gd name="T19" fmla="*/ 853 h 1001"/>
                <a:gd name="T20" fmla="*/ 549 w 3648"/>
                <a:gd name="T21" fmla="*/ 812 h 1001"/>
                <a:gd name="T22" fmla="*/ 502 w 3648"/>
                <a:gd name="T23" fmla="*/ 767 h 1001"/>
                <a:gd name="T24" fmla="*/ 459 w 3648"/>
                <a:gd name="T25" fmla="*/ 724 h 1001"/>
                <a:gd name="T26" fmla="*/ 419 w 3648"/>
                <a:gd name="T27" fmla="*/ 681 h 1001"/>
                <a:gd name="T28" fmla="*/ 383 w 3648"/>
                <a:gd name="T29" fmla="*/ 641 h 1001"/>
                <a:gd name="T30" fmla="*/ 352 w 3648"/>
                <a:gd name="T31" fmla="*/ 606 h 1001"/>
                <a:gd name="T32" fmla="*/ 352 w 3648"/>
                <a:gd name="T33" fmla="*/ 606 h 1001"/>
                <a:gd name="T34" fmla="*/ 343 w 3648"/>
                <a:gd name="T35" fmla="*/ 601 h 1001"/>
                <a:gd name="T36" fmla="*/ 332 w 3648"/>
                <a:gd name="T37" fmla="*/ 603 h 1001"/>
                <a:gd name="T38" fmla="*/ 314 w 3648"/>
                <a:gd name="T39" fmla="*/ 609 h 1001"/>
                <a:gd name="T40" fmla="*/ 295 w 3648"/>
                <a:gd name="T41" fmla="*/ 618 h 1001"/>
                <a:gd name="T42" fmla="*/ 271 w 3648"/>
                <a:gd name="T43" fmla="*/ 630 h 1001"/>
                <a:gd name="T44" fmla="*/ 246 w 3648"/>
                <a:gd name="T45" fmla="*/ 644 h 1001"/>
                <a:gd name="T46" fmla="*/ 218 w 3648"/>
                <a:gd name="T47" fmla="*/ 662 h 1001"/>
                <a:gd name="T48" fmla="*/ 189 w 3648"/>
                <a:gd name="T49" fmla="*/ 680 h 1001"/>
                <a:gd name="T50" fmla="*/ 161 w 3648"/>
                <a:gd name="T51" fmla="*/ 701 h 1001"/>
                <a:gd name="T52" fmla="*/ 133 w 3648"/>
                <a:gd name="T53" fmla="*/ 720 h 1001"/>
                <a:gd name="T54" fmla="*/ 105 w 3648"/>
                <a:gd name="T55" fmla="*/ 741 h 1001"/>
                <a:gd name="T56" fmla="*/ 78 w 3648"/>
                <a:gd name="T57" fmla="*/ 760 h 1001"/>
                <a:gd name="T58" fmla="*/ 55 w 3648"/>
                <a:gd name="T59" fmla="*/ 778 h 1001"/>
                <a:gd name="T60" fmla="*/ 33 w 3648"/>
                <a:gd name="T61" fmla="*/ 794 h 1001"/>
                <a:gd name="T62" fmla="*/ 15 w 3648"/>
                <a:gd name="T63" fmla="*/ 809 h 1001"/>
                <a:gd name="T64" fmla="*/ 0 w 3648"/>
                <a:gd name="T65" fmla="*/ 819 h 1001"/>
                <a:gd name="T66" fmla="*/ 0 w 3648"/>
                <a:gd name="T67" fmla="*/ 819 h 1001"/>
                <a:gd name="T68" fmla="*/ 15 w 3648"/>
                <a:gd name="T69" fmla="*/ 806 h 1001"/>
                <a:gd name="T70" fmla="*/ 33 w 3648"/>
                <a:gd name="T71" fmla="*/ 788 h 1001"/>
                <a:gd name="T72" fmla="*/ 56 w 3648"/>
                <a:gd name="T73" fmla="*/ 766 h 1001"/>
                <a:gd name="T74" fmla="*/ 83 w 3648"/>
                <a:gd name="T75" fmla="*/ 738 h 1001"/>
                <a:gd name="T76" fmla="*/ 114 w 3648"/>
                <a:gd name="T77" fmla="*/ 704 h 1001"/>
                <a:gd name="T78" fmla="*/ 148 w 3648"/>
                <a:gd name="T79" fmla="*/ 665 h 1001"/>
                <a:gd name="T80" fmla="*/ 186 w 3648"/>
                <a:gd name="T81" fmla="*/ 619 h 1001"/>
                <a:gd name="T82" fmla="*/ 229 w 3648"/>
                <a:gd name="T83" fmla="*/ 567 h 1001"/>
                <a:gd name="T84" fmla="*/ 274 w 3648"/>
                <a:gd name="T85" fmla="*/ 508 h 1001"/>
                <a:gd name="T86" fmla="*/ 324 w 3648"/>
                <a:gd name="T87" fmla="*/ 443 h 1001"/>
                <a:gd name="T88" fmla="*/ 324 w 3648"/>
                <a:gd name="T89" fmla="*/ 443 h 1001"/>
                <a:gd name="T90" fmla="*/ 352 w 3648"/>
                <a:gd name="T91" fmla="*/ 411 h 1001"/>
                <a:gd name="T92" fmla="*/ 385 w 3648"/>
                <a:gd name="T93" fmla="*/ 371 h 1001"/>
                <a:gd name="T94" fmla="*/ 422 w 3648"/>
                <a:gd name="T95" fmla="*/ 329 h 1001"/>
                <a:gd name="T96" fmla="*/ 463 w 3648"/>
                <a:gd name="T97" fmla="*/ 285 h 1001"/>
                <a:gd name="T98" fmla="*/ 508 w 3648"/>
                <a:gd name="T99" fmla="*/ 239 h 1001"/>
                <a:gd name="T100" fmla="*/ 556 w 3648"/>
                <a:gd name="T101" fmla="*/ 194 h 1001"/>
                <a:gd name="T102" fmla="*/ 607 w 3648"/>
                <a:gd name="T103" fmla="*/ 150 h 1001"/>
                <a:gd name="T104" fmla="*/ 659 w 3648"/>
                <a:gd name="T105" fmla="*/ 110 h 1001"/>
                <a:gd name="T106" fmla="*/ 713 w 3648"/>
                <a:gd name="T107" fmla="*/ 74 h 1001"/>
                <a:gd name="T108" fmla="*/ 770 w 3648"/>
                <a:gd name="T109" fmla="*/ 43 h 1001"/>
                <a:gd name="T110" fmla="*/ 826 w 3648"/>
                <a:gd name="T111" fmla="*/ 20 h 1001"/>
                <a:gd name="T112" fmla="*/ 884 w 3648"/>
                <a:gd name="T113" fmla="*/ 5 h 1001"/>
                <a:gd name="T114" fmla="*/ 941 w 3648"/>
                <a:gd name="T115" fmla="*/ 0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48" h="1001">
                  <a:moveTo>
                    <a:pt x="941" y="0"/>
                  </a:moveTo>
                  <a:lnTo>
                    <a:pt x="3648" y="0"/>
                  </a:lnTo>
                  <a:lnTo>
                    <a:pt x="3648" y="1001"/>
                  </a:lnTo>
                  <a:lnTo>
                    <a:pt x="940" y="1001"/>
                  </a:lnTo>
                  <a:lnTo>
                    <a:pt x="881" y="995"/>
                  </a:lnTo>
                  <a:lnTo>
                    <a:pt x="823" y="980"/>
                  </a:lnTo>
                  <a:lnTo>
                    <a:pt x="765" y="958"/>
                  </a:lnTo>
                  <a:lnTo>
                    <a:pt x="709" y="927"/>
                  </a:lnTo>
                  <a:lnTo>
                    <a:pt x="653" y="893"/>
                  </a:lnTo>
                  <a:lnTo>
                    <a:pt x="601" y="853"/>
                  </a:lnTo>
                  <a:lnTo>
                    <a:pt x="549" y="812"/>
                  </a:lnTo>
                  <a:lnTo>
                    <a:pt x="502" y="767"/>
                  </a:lnTo>
                  <a:lnTo>
                    <a:pt x="459" y="724"/>
                  </a:lnTo>
                  <a:lnTo>
                    <a:pt x="419" y="681"/>
                  </a:lnTo>
                  <a:lnTo>
                    <a:pt x="383" y="641"/>
                  </a:lnTo>
                  <a:lnTo>
                    <a:pt x="352" y="606"/>
                  </a:lnTo>
                  <a:lnTo>
                    <a:pt x="352" y="606"/>
                  </a:lnTo>
                  <a:lnTo>
                    <a:pt x="343" y="601"/>
                  </a:lnTo>
                  <a:lnTo>
                    <a:pt x="332" y="603"/>
                  </a:lnTo>
                  <a:lnTo>
                    <a:pt x="314" y="609"/>
                  </a:lnTo>
                  <a:lnTo>
                    <a:pt x="295" y="618"/>
                  </a:lnTo>
                  <a:lnTo>
                    <a:pt x="271" y="630"/>
                  </a:lnTo>
                  <a:lnTo>
                    <a:pt x="246" y="644"/>
                  </a:lnTo>
                  <a:lnTo>
                    <a:pt x="218" y="662"/>
                  </a:lnTo>
                  <a:lnTo>
                    <a:pt x="189" y="680"/>
                  </a:lnTo>
                  <a:lnTo>
                    <a:pt x="161" y="701"/>
                  </a:lnTo>
                  <a:lnTo>
                    <a:pt x="133" y="720"/>
                  </a:lnTo>
                  <a:lnTo>
                    <a:pt x="105" y="741"/>
                  </a:lnTo>
                  <a:lnTo>
                    <a:pt x="78" y="760"/>
                  </a:lnTo>
                  <a:lnTo>
                    <a:pt x="55" y="778"/>
                  </a:lnTo>
                  <a:lnTo>
                    <a:pt x="33" y="794"/>
                  </a:lnTo>
                  <a:lnTo>
                    <a:pt x="15" y="809"/>
                  </a:lnTo>
                  <a:lnTo>
                    <a:pt x="0" y="819"/>
                  </a:lnTo>
                  <a:lnTo>
                    <a:pt x="0" y="819"/>
                  </a:lnTo>
                  <a:lnTo>
                    <a:pt x="15" y="806"/>
                  </a:lnTo>
                  <a:lnTo>
                    <a:pt x="33" y="788"/>
                  </a:lnTo>
                  <a:lnTo>
                    <a:pt x="56" y="766"/>
                  </a:lnTo>
                  <a:lnTo>
                    <a:pt x="83" y="738"/>
                  </a:lnTo>
                  <a:lnTo>
                    <a:pt x="114" y="704"/>
                  </a:lnTo>
                  <a:lnTo>
                    <a:pt x="148" y="665"/>
                  </a:lnTo>
                  <a:lnTo>
                    <a:pt x="186" y="619"/>
                  </a:lnTo>
                  <a:lnTo>
                    <a:pt x="229" y="567"/>
                  </a:lnTo>
                  <a:lnTo>
                    <a:pt x="274" y="508"/>
                  </a:lnTo>
                  <a:lnTo>
                    <a:pt x="324" y="443"/>
                  </a:lnTo>
                  <a:lnTo>
                    <a:pt x="324" y="443"/>
                  </a:lnTo>
                  <a:lnTo>
                    <a:pt x="352" y="411"/>
                  </a:lnTo>
                  <a:lnTo>
                    <a:pt x="385" y="371"/>
                  </a:lnTo>
                  <a:lnTo>
                    <a:pt x="422" y="329"/>
                  </a:lnTo>
                  <a:lnTo>
                    <a:pt x="463" y="285"/>
                  </a:lnTo>
                  <a:lnTo>
                    <a:pt x="508" y="239"/>
                  </a:lnTo>
                  <a:lnTo>
                    <a:pt x="556" y="194"/>
                  </a:lnTo>
                  <a:lnTo>
                    <a:pt x="607" y="150"/>
                  </a:lnTo>
                  <a:lnTo>
                    <a:pt x="659" y="110"/>
                  </a:lnTo>
                  <a:lnTo>
                    <a:pt x="713" y="74"/>
                  </a:lnTo>
                  <a:lnTo>
                    <a:pt x="770" y="43"/>
                  </a:lnTo>
                  <a:lnTo>
                    <a:pt x="826" y="20"/>
                  </a:lnTo>
                  <a:lnTo>
                    <a:pt x="884" y="5"/>
                  </a:lnTo>
                  <a:lnTo>
                    <a:pt x="941" y="0"/>
                  </a:lnTo>
                  <a:close/>
                </a:path>
              </a:pathLst>
            </a:custGeom>
            <a:gradFill flip="none" rotWithShape="1">
              <a:gsLst>
                <a:gs pos="0">
                  <a:schemeClr val="accent2">
                    <a:lumMod val="50000"/>
                  </a:schemeClr>
                </a:gs>
                <a:gs pos="100000">
                  <a:schemeClr val="accent2"/>
                </a:gs>
              </a:gsLst>
              <a:lin ang="0" scaled="1"/>
              <a:tileRect/>
            </a:gradFill>
            <a:ln w="0">
              <a:noFill/>
              <a:prstDash val="solid"/>
              <a:round/>
              <a:headEnd/>
              <a:tailEnd/>
            </a:ln>
            <a:effectLst/>
            <a:scene3d>
              <a:camera prst="orthographicFront">
                <a:rot lat="0" lon="0" rev="0"/>
              </a:camera>
              <a:lightRig rig="contrasting" dir="t">
                <a:rot lat="0" lon="0" rev="1500000"/>
              </a:lightRig>
            </a:scene3d>
            <a:sp3d prstMaterial="metal">
              <a:bevelT w="38100" h="31750"/>
            </a:sp3d>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3" name="Group 2"/>
          <p:cNvGrpSpPr/>
          <p:nvPr/>
        </p:nvGrpSpPr>
        <p:grpSpPr>
          <a:xfrm>
            <a:off x="0" y="2932135"/>
            <a:ext cx="4988629" cy="822893"/>
            <a:chOff x="0" y="2199101"/>
            <a:chExt cx="3741472" cy="617170"/>
          </a:xfrm>
        </p:grpSpPr>
        <p:sp>
          <p:nvSpPr>
            <p:cNvPr id="14" name="Freeform 10"/>
            <p:cNvSpPr>
              <a:spLocks/>
            </p:cNvSpPr>
            <p:nvPr/>
          </p:nvSpPr>
          <p:spPr bwMode="auto">
            <a:xfrm>
              <a:off x="0" y="2201724"/>
              <a:ext cx="1146259" cy="614547"/>
            </a:xfrm>
            <a:custGeom>
              <a:avLst/>
              <a:gdLst>
                <a:gd name="T0" fmla="*/ 0 w 1492"/>
                <a:gd name="T1" fmla="*/ 0 h 998"/>
                <a:gd name="T2" fmla="*/ 807 w 1492"/>
                <a:gd name="T3" fmla="*/ 0 h 998"/>
                <a:gd name="T4" fmla="*/ 863 w 1492"/>
                <a:gd name="T5" fmla="*/ 5 h 998"/>
                <a:gd name="T6" fmla="*/ 915 w 1492"/>
                <a:gd name="T7" fmla="*/ 14 h 998"/>
                <a:gd name="T8" fmla="*/ 964 w 1492"/>
                <a:gd name="T9" fmla="*/ 30 h 998"/>
                <a:gd name="T10" fmla="*/ 1010 w 1492"/>
                <a:gd name="T11" fmla="*/ 52 h 998"/>
                <a:gd name="T12" fmla="*/ 1054 w 1492"/>
                <a:gd name="T13" fmla="*/ 79 h 998"/>
                <a:gd name="T14" fmla="*/ 1097 w 1492"/>
                <a:gd name="T15" fmla="*/ 111 h 998"/>
                <a:gd name="T16" fmla="*/ 1140 w 1492"/>
                <a:gd name="T17" fmla="*/ 150 h 998"/>
                <a:gd name="T18" fmla="*/ 1184 w 1492"/>
                <a:gd name="T19" fmla="*/ 193 h 998"/>
                <a:gd name="T20" fmla="*/ 1229 w 1492"/>
                <a:gd name="T21" fmla="*/ 240 h 998"/>
                <a:gd name="T22" fmla="*/ 1275 w 1492"/>
                <a:gd name="T23" fmla="*/ 292 h 998"/>
                <a:gd name="T24" fmla="*/ 1325 w 1492"/>
                <a:gd name="T25" fmla="*/ 347 h 998"/>
                <a:gd name="T26" fmla="*/ 1378 w 1492"/>
                <a:gd name="T27" fmla="*/ 407 h 998"/>
                <a:gd name="T28" fmla="*/ 1399 w 1492"/>
                <a:gd name="T29" fmla="*/ 427 h 998"/>
                <a:gd name="T30" fmla="*/ 1421 w 1492"/>
                <a:gd name="T31" fmla="*/ 441 h 998"/>
                <a:gd name="T32" fmla="*/ 1445 w 1492"/>
                <a:gd name="T33" fmla="*/ 450 h 998"/>
                <a:gd name="T34" fmla="*/ 1469 w 1492"/>
                <a:gd name="T35" fmla="*/ 455 h 998"/>
                <a:gd name="T36" fmla="*/ 1492 w 1492"/>
                <a:gd name="T37" fmla="*/ 456 h 998"/>
                <a:gd name="T38" fmla="*/ 1445 w 1492"/>
                <a:gd name="T39" fmla="*/ 520 h 998"/>
                <a:gd name="T40" fmla="*/ 1400 w 1492"/>
                <a:gd name="T41" fmla="*/ 576 h 998"/>
                <a:gd name="T42" fmla="*/ 1361 w 1492"/>
                <a:gd name="T43" fmla="*/ 627 h 998"/>
                <a:gd name="T44" fmla="*/ 1322 w 1492"/>
                <a:gd name="T45" fmla="*/ 671 h 998"/>
                <a:gd name="T46" fmla="*/ 1285 w 1492"/>
                <a:gd name="T47" fmla="*/ 711 h 998"/>
                <a:gd name="T48" fmla="*/ 1251 w 1492"/>
                <a:gd name="T49" fmla="*/ 746 h 998"/>
                <a:gd name="T50" fmla="*/ 1217 w 1492"/>
                <a:gd name="T51" fmla="*/ 779 h 998"/>
                <a:gd name="T52" fmla="*/ 1184 w 1492"/>
                <a:gd name="T53" fmla="*/ 807 h 998"/>
                <a:gd name="T54" fmla="*/ 1152 w 1492"/>
                <a:gd name="T55" fmla="*/ 834 h 998"/>
                <a:gd name="T56" fmla="*/ 1119 w 1492"/>
                <a:gd name="T57" fmla="*/ 857 h 998"/>
                <a:gd name="T58" fmla="*/ 1084 w 1492"/>
                <a:gd name="T59" fmla="*/ 880 h 998"/>
                <a:gd name="T60" fmla="*/ 1048 w 1492"/>
                <a:gd name="T61" fmla="*/ 900 h 998"/>
                <a:gd name="T62" fmla="*/ 1011 w 1492"/>
                <a:gd name="T63" fmla="*/ 921 h 998"/>
                <a:gd name="T64" fmla="*/ 973 w 1492"/>
                <a:gd name="T65" fmla="*/ 937 h 998"/>
                <a:gd name="T66" fmla="*/ 930 w 1492"/>
                <a:gd name="T67" fmla="*/ 952 h 998"/>
                <a:gd name="T68" fmla="*/ 885 w 1492"/>
                <a:gd name="T69" fmla="*/ 964 h 998"/>
                <a:gd name="T70" fmla="*/ 840 w 1492"/>
                <a:gd name="T71" fmla="*/ 974 h 998"/>
                <a:gd name="T72" fmla="*/ 794 w 1492"/>
                <a:gd name="T73" fmla="*/ 982 h 998"/>
                <a:gd name="T74" fmla="*/ 749 w 1492"/>
                <a:gd name="T75" fmla="*/ 988 h 998"/>
                <a:gd name="T76" fmla="*/ 708 w 1492"/>
                <a:gd name="T77" fmla="*/ 991 h 998"/>
                <a:gd name="T78" fmla="*/ 672 w 1492"/>
                <a:gd name="T79" fmla="*/ 994 h 998"/>
                <a:gd name="T80" fmla="*/ 641 w 1492"/>
                <a:gd name="T81" fmla="*/ 997 h 998"/>
                <a:gd name="T82" fmla="*/ 619 w 1492"/>
                <a:gd name="T83" fmla="*/ 997 h 998"/>
                <a:gd name="T84" fmla="*/ 606 w 1492"/>
                <a:gd name="T85" fmla="*/ 998 h 998"/>
                <a:gd name="T86" fmla="*/ 0 w 1492"/>
                <a:gd name="T87" fmla="*/ 998 h 998"/>
                <a:gd name="T88" fmla="*/ 0 w 1492"/>
                <a:gd name="T89" fmla="*/ 0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92" h="998">
                  <a:moveTo>
                    <a:pt x="0" y="0"/>
                  </a:moveTo>
                  <a:lnTo>
                    <a:pt x="807" y="0"/>
                  </a:lnTo>
                  <a:lnTo>
                    <a:pt x="863" y="5"/>
                  </a:lnTo>
                  <a:lnTo>
                    <a:pt x="915" y="14"/>
                  </a:lnTo>
                  <a:lnTo>
                    <a:pt x="964" y="30"/>
                  </a:lnTo>
                  <a:lnTo>
                    <a:pt x="1010" y="52"/>
                  </a:lnTo>
                  <a:lnTo>
                    <a:pt x="1054" y="79"/>
                  </a:lnTo>
                  <a:lnTo>
                    <a:pt x="1097" y="111"/>
                  </a:lnTo>
                  <a:lnTo>
                    <a:pt x="1140" y="150"/>
                  </a:lnTo>
                  <a:lnTo>
                    <a:pt x="1184" y="193"/>
                  </a:lnTo>
                  <a:lnTo>
                    <a:pt x="1229" y="240"/>
                  </a:lnTo>
                  <a:lnTo>
                    <a:pt x="1275" y="292"/>
                  </a:lnTo>
                  <a:lnTo>
                    <a:pt x="1325" y="347"/>
                  </a:lnTo>
                  <a:lnTo>
                    <a:pt x="1378" y="407"/>
                  </a:lnTo>
                  <a:lnTo>
                    <a:pt x="1399" y="427"/>
                  </a:lnTo>
                  <a:lnTo>
                    <a:pt x="1421" y="441"/>
                  </a:lnTo>
                  <a:lnTo>
                    <a:pt x="1445" y="450"/>
                  </a:lnTo>
                  <a:lnTo>
                    <a:pt x="1469" y="455"/>
                  </a:lnTo>
                  <a:lnTo>
                    <a:pt x="1492" y="456"/>
                  </a:lnTo>
                  <a:lnTo>
                    <a:pt x="1445" y="520"/>
                  </a:lnTo>
                  <a:lnTo>
                    <a:pt x="1400" y="576"/>
                  </a:lnTo>
                  <a:lnTo>
                    <a:pt x="1361" y="627"/>
                  </a:lnTo>
                  <a:lnTo>
                    <a:pt x="1322" y="671"/>
                  </a:lnTo>
                  <a:lnTo>
                    <a:pt x="1285" y="711"/>
                  </a:lnTo>
                  <a:lnTo>
                    <a:pt x="1251" y="746"/>
                  </a:lnTo>
                  <a:lnTo>
                    <a:pt x="1217" y="779"/>
                  </a:lnTo>
                  <a:lnTo>
                    <a:pt x="1184" y="807"/>
                  </a:lnTo>
                  <a:lnTo>
                    <a:pt x="1152" y="834"/>
                  </a:lnTo>
                  <a:lnTo>
                    <a:pt x="1119" y="857"/>
                  </a:lnTo>
                  <a:lnTo>
                    <a:pt x="1084" y="880"/>
                  </a:lnTo>
                  <a:lnTo>
                    <a:pt x="1048" y="900"/>
                  </a:lnTo>
                  <a:lnTo>
                    <a:pt x="1011" y="921"/>
                  </a:lnTo>
                  <a:lnTo>
                    <a:pt x="973" y="937"/>
                  </a:lnTo>
                  <a:lnTo>
                    <a:pt x="930" y="952"/>
                  </a:lnTo>
                  <a:lnTo>
                    <a:pt x="885" y="964"/>
                  </a:lnTo>
                  <a:lnTo>
                    <a:pt x="840" y="974"/>
                  </a:lnTo>
                  <a:lnTo>
                    <a:pt x="794" y="982"/>
                  </a:lnTo>
                  <a:lnTo>
                    <a:pt x="749" y="988"/>
                  </a:lnTo>
                  <a:lnTo>
                    <a:pt x="708" y="991"/>
                  </a:lnTo>
                  <a:lnTo>
                    <a:pt x="672" y="994"/>
                  </a:lnTo>
                  <a:lnTo>
                    <a:pt x="641" y="997"/>
                  </a:lnTo>
                  <a:lnTo>
                    <a:pt x="619" y="997"/>
                  </a:lnTo>
                  <a:lnTo>
                    <a:pt x="606" y="998"/>
                  </a:lnTo>
                  <a:lnTo>
                    <a:pt x="0" y="998"/>
                  </a:lnTo>
                  <a:lnTo>
                    <a:pt x="0" y="0"/>
                  </a:lnTo>
                  <a:close/>
                </a:path>
              </a:pathLst>
            </a:custGeom>
            <a:gradFill flip="none" rotWithShape="1">
              <a:gsLst>
                <a:gs pos="0">
                  <a:schemeClr val="accent3">
                    <a:lumMod val="50000"/>
                  </a:schemeClr>
                </a:gs>
                <a:gs pos="100000">
                  <a:schemeClr val="accent3"/>
                </a:gs>
              </a:gsLst>
              <a:path path="rect">
                <a:fillToRect l="100000" t="100000"/>
              </a:path>
              <a:tileRect r="-100000" b="-100000"/>
            </a:gradFill>
            <a:ln w="0">
              <a:noFill/>
              <a:prstDash val="solid"/>
              <a:round/>
              <a:headEnd/>
              <a:tailEnd/>
            </a:ln>
            <a:effectLst/>
            <a:scene3d>
              <a:camera prst="orthographicFront">
                <a:rot lat="0" lon="0" rev="0"/>
              </a:camera>
              <a:lightRig rig="contrasting" dir="t">
                <a:rot lat="0" lon="0" rev="7800000"/>
              </a:lightRig>
            </a:scene3d>
            <a:sp3d>
              <a:bevelT w="38100" h="38100"/>
            </a:sp3d>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18" name="Freeform 11"/>
            <p:cNvSpPr>
              <a:spLocks/>
            </p:cNvSpPr>
            <p:nvPr/>
          </p:nvSpPr>
          <p:spPr bwMode="auto">
            <a:xfrm>
              <a:off x="938825" y="2199101"/>
              <a:ext cx="2802647" cy="617011"/>
            </a:xfrm>
            <a:custGeom>
              <a:avLst/>
              <a:gdLst>
                <a:gd name="T0" fmla="*/ 941 w 3648"/>
                <a:gd name="T1" fmla="*/ 0 h 1001"/>
                <a:gd name="T2" fmla="*/ 3648 w 3648"/>
                <a:gd name="T3" fmla="*/ 0 h 1001"/>
                <a:gd name="T4" fmla="*/ 3648 w 3648"/>
                <a:gd name="T5" fmla="*/ 1001 h 1001"/>
                <a:gd name="T6" fmla="*/ 940 w 3648"/>
                <a:gd name="T7" fmla="*/ 1001 h 1001"/>
                <a:gd name="T8" fmla="*/ 881 w 3648"/>
                <a:gd name="T9" fmla="*/ 995 h 1001"/>
                <a:gd name="T10" fmla="*/ 823 w 3648"/>
                <a:gd name="T11" fmla="*/ 980 h 1001"/>
                <a:gd name="T12" fmla="*/ 765 w 3648"/>
                <a:gd name="T13" fmla="*/ 958 h 1001"/>
                <a:gd name="T14" fmla="*/ 709 w 3648"/>
                <a:gd name="T15" fmla="*/ 929 h 1001"/>
                <a:gd name="T16" fmla="*/ 653 w 3648"/>
                <a:gd name="T17" fmla="*/ 893 h 1001"/>
                <a:gd name="T18" fmla="*/ 601 w 3648"/>
                <a:gd name="T19" fmla="*/ 853 h 1001"/>
                <a:gd name="T20" fmla="*/ 549 w 3648"/>
                <a:gd name="T21" fmla="*/ 812 h 1001"/>
                <a:gd name="T22" fmla="*/ 502 w 3648"/>
                <a:gd name="T23" fmla="*/ 767 h 1001"/>
                <a:gd name="T24" fmla="*/ 459 w 3648"/>
                <a:gd name="T25" fmla="*/ 724 h 1001"/>
                <a:gd name="T26" fmla="*/ 419 w 3648"/>
                <a:gd name="T27" fmla="*/ 681 h 1001"/>
                <a:gd name="T28" fmla="*/ 383 w 3648"/>
                <a:gd name="T29" fmla="*/ 641 h 1001"/>
                <a:gd name="T30" fmla="*/ 352 w 3648"/>
                <a:gd name="T31" fmla="*/ 606 h 1001"/>
                <a:gd name="T32" fmla="*/ 352 w 3648"/>
                <a:gd name="T33" fmla="*/ 606 h 1001"/>
                <a:gd name="T34" fmla="*/ 343 w 3648"/>
                <a:gd name="T35" fmla="*/ 601 h 1001"/>
                <a:gd name="T36" fmla="*/ 332 w 3648"/>
                <a:gd name="T37" fmla="*/ 603 h 1001"/>
                <a:gd name="T38" fmla="*/ 314 w 3648"/>
                <a:gd name="T39" fmla="*/ 609 h 1001"/>
                <a:gd name="T40" fmla="*/ 295 w 3648"/>
                <a:gd name="T41" fmla="*/ 618 h 1001"/>
                <a:gd name="T42" fmla="*/ 271 w 3648"/>
                <a:gd name="T43" fmla="*/ 630 h 1001"/>
                <a:gd name="T44" fmla="*/ 246 w 3648"/>
                <a:gd name="T45" fmla="*/ 644 h 1001"/>
                <a:gd name="T46" fmla="*/ 218 w 3648"/>
                <a:gd name="T47" fmla="*/ 662 h 1001"/>
                <a:gd name="T48" fmla="*/ 189 w 3648"/>
                <a:gd name="T49" fmla="*/ 680 h 1001"/>
                <a:gd name="T50" fmla="*/ 161 w 3648"/>
                <a:gd name="T51" fmla="*/ 701 h 1001"/>
                <a:gd name="T52" fmla="*/ 133 w 3648"/>
                <a:gd name="T53" fmla="*/ 720 h 1001"/>
                <a:gd name="T54" fmla="*/ 105 w 3648"/>
                <a:gd name="T55" fmla="*/ 741 h 1001"/>
                <a:gd name="T56" fmla="*/ 78 w 3648"/>
                <a:gd name="T57" fmla="*/ 760 h 1001"/>
                <a:gd name="T58" fmla="*/ 55 w 3648"/>
                <a:gd name="T59" fmla="*/ 778 h 1001"/>
                <a:gd name="T60" fmla="*/ 33 w 3648"/>
                <a:gd name="T61" fmla="*/ 794 h 1001"/>
                <a:gd name="T62" fmla="*/ 15 w 3648"/>
                <a:gd name="T63" fmla="*/ 809 h 1001"/>
                <a:gd name="T64" fmla="*/ 0 w 3648"/>
                <a:gd name="T65" fmla="*/ 819 h 1001"/>
                <a:gd name="T66" fmla="*/ 0 w 3648"/>
                <a:gd name="T67" fmla="*/ 819 h 1001"/>
                <a:gd name="T68" fmla="*/ 15 w 3648"/>
                <a:gd name="T69" fmla="*/ 806 h 1001"/>
                <a:gd name="T70" fmla="*/ 33 w 3648"/>
                <a:gd name="T71" fmla="*/ 788 h 1001"/>
                <a:gd name="T72" fmla="*/ 56 w 3648"/>
                <a:gd name="T73" fmla="*/ 766 h 1001"/>
                <a:gd name="T74" fmla="*/ 83 w 3648"/>
                <a:gd name="T75" fmla="*/ 738 h 1001"/>
                <a:gd name="T76" fmla="*/ 114 w 3648"/>
                <a:gd name="T77" fmla="*/ 704 h 1001"/>
                <a:gd name="T78" fmla="*/ 148 w 3648"/>
                <a:gd name="T79" fmla="*/ 665 h 1001"/>
                <a:gd name="T80" fmla="*/ 186 w 3648"/>
                <a:gd name="T81" fmla="*/ 619 h 1001"/>
                <a:gd name="T82" fmla="*/ 229 w 3648"/>
                <a:gd name="T83" fmla="*/ 567 h 1001"/>
                <a:gd name="T84" fmla="*/ 274 w 3648"/>
                <a:gd name="T85" fmla="*/ 508 h 1001"/>
                <a:gd name="T86" fmla="*/ 324 w 3648"/>
                <a:gd name="T87" fmla="*/ 443 h 1001"/>
                <a:gd name="T88" fmla="*/ 324 w 3648"/>
                <a:gd name="T89" fmla="*/ 443 h 1001"/>
                <a:gd name="T90" fmla="*/ 352 w 3648"/>
                <a:gd name="T91" fmla="*/ 410 h 1001"/>
                <a:gd name="T92" fmla="*/ 385 w 3648"/>
                <a:gd name="T93" fmla="*/ 370 h 1001"/>
                <a:gd name="T94" fmla="*/ 422 w 3648"/>
                <a:gd name="T95" fmla="*/ 329 h 1001"/>
                <a:gd name="T96" fmla="*/ 463 w 3648"/>
                <a:gd name="T97" fmla="*/ 285 h 1001"/>
                <a:gd name="T98" fmla="*/ 508 w 3648"/>
                <a:gd name="T99" fmla="*/ 239 h 1001"/>
                <a:gd name="T100" fmla="*/ 556 w 3648"/>
                <a:gd name="T101" fmla="*/ 194 h 1001"/>
                <a:gd name="T102" fmla="*/ 607 w 3648"/>
                <a:gd name="T103" fmla="*/ 150 h 1001"/>
                <a:gd name="T104" fmla="*/ 659 w 3648"/>
                <a:gd name="T105" fmla="*/ 110 h 1001"/>
                <a:gd name="T106" fmla="*/ 713 w 3648"/>
                <a:gd name="T107" fmla="*/ 74 h 1001"/>
                <a:gd name="T108" fmla="*/ 770 w 3648"/>
                <a:gd name="T109" fmla="*/ 43 h 1001"/>
                <a:gd name="T110" fmla="*/ 826 w 3648"/>
                <a:gd name="T111" fmla="*/ 21 h 1001"/>
                <a:gd name="T112" fmla="*/ 884 w 3648"/>
                <a:gd name="T113" fmla="*/ 5 h 1001"/>
                <a:gd name="T114" fmla="*/ 941 w 3648"/>
                <a:gd name="T115" fmla="*/ 0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48" h="1001">
                  <a:moveTo>
                    <a:pt x="941" y="0"/>
                  </a:moveTo>
                  <a:lnTo>
                    <a:pt x="3648" y="0"/>
                  </a:lnTo>
                  <a:lnTo>
                    <a:pt x="3648" y="1001"/>
                  </a:lnTo>
                  <a:lnTo>
                    <a:pt x="940" y="1001"/>
                  </a:lnTo>
                  <a:lnTo>
                    <a:pt x="881" y="995"/>
                  </a:lnTo>
                  <a:lnTo>
                    <a:pt x="823" y="980"/>
                  </a:lnTo>
                  <a:lnTo>
                    <a:pt x="765" y="958"/>
                  </a:lnTo>
                  <a:lnTo>
                    <a:pt x="709" y="929"/>
                  </a:lnTo>
                  <a:lnTo>
                    <a:pt x="653" y="893"/>
                  </a:lnTo>
                  <a:lnTo>
                    <a:pt x="601" y="853"/>
                  </a:lnTo>
                  <a:lnTo>
                    <a:pt x="549" y="812"/>
                  </a:lnTo>
                  <a:lnTo>
                    <a:pt x="502" y="767"/>
                  </a:lnTo>
                  <a:lnTo>
                    <a:pt x="459" y="724"/>
                  </a:lnTo>
                  <a:lnTo>
                    <a:pt x="419" y="681"/>
                  </a:lnTo>
                  <a:lnTo>
                    <a:pt x="383" y="641"/>
                  </a:lnTo>
                  <a:lnTo>
                    <a:pt x="352" y="606"/>
                  </a:lnTo>
                  <a:lnTo>
                    <a:pt x="352" y="606"/>
                  </a:lnTo>
                  <a:lnTo>
                    <a:pt x="343" y="601"/>
                  </a:lnTo>
                  <a:lnTo>
                    <a:pt x="332" y="603"/>
                  </a:lnTo>
                  <a:lnTo>
                    <a:pt x="314" y="609"/>
                  </a:lnTo>
                  <a:lnTo>
                    <a:pt x="295" y="618"/>
                  </a:lnTo>
                  <a:lnTo>
                    <a:pt x="271" y="630"/>
                  </a:lnTo>
                  <a:lnTo>
                    <a:pt x="246" y="644"/>
                  </a:lnTo>
                  <a:lnTo>
                    <a:pt x="218" y="662"/>
                  </a:lnTo>
                  <a:lnTo>
                    <a:pt x="189" y="680"/>
                  </a:lnTo>
                  <a:lnTo>
                    <a:pt x="161" y="701"/>
                  </a:lnTo>
                  <a:lnTo>
                    <a:pt x="133" y="720"/>
                  </a:lnTo>
                  <a:lnTo>
                    <a:pt x="105" y="741"/>
                  </a:lnTo>
                  <a:lnTo>
                    <a:pt x="78" y="760"/>
                  </a:lnTo>
                  <a:lnTo>
                    <a:pt x="55" y="778"/>
                  </a:lnTo>
                  <a:lnTo>
                    <a:pt x="33" y="794"/>
                  </a:lnTo>
                  <a:lnTo>
                    <a:pt x="15" y="809"/>
                  </a:lnTo>
                  <a:lnTo>
                    <a:pt x="0" y="819"/>
                  </a:lnTo>
                  <a:lnTo>
                    <a:pt x="0" y="819"/>
                  </a:lnTo>
                  <a:lnTo>
                    <a:pt x="15" y="806"/>
                  </a:lnTo>
                  <a:lnTo>
                    <a:pt x="33" y="788"/>
                  </a:lnTo>
                  <a:lnTo>
                    <a:pt x="56" y="766"/>
                  </a:lnTo>
                  <a:lnTo>
                    <a:pt x="83" y="738"/>
                  </a:lnTo>
                  <a:lnTo>
                    <a:pt x="114" y="704"/>
                  </a:lnTo>
                  <a:lnTo>
                    <a:pt x="148" y="665"/>
                  </a:lnTo>
                  <a:lnTo>
                    <a:pt x="186" y="619"/>
                  </a:lnTo>
                  <a:lnTo>
                    <a:pt x="229" y="567"/>
                  </a:lnTo>
                  <a:lnTo>
                    <a:pt x="274" y="508"/>
                  </a:lnTo>
                  <a:lnTo>
                    <a:pt x="324" y="443"/>
                  </a:lnTo>
                  <a:lnTo>
                    <a:pt x="324" y="443"/>
                  </a:lnTo>
                  <a:lnTo>
                    <a:pt x="352" y="410"/>
                  </a:lnTo>
                  <a:lnTo>
                    <a:pt x="385" y="370"/>
                  </a:lnTo>
                  <a:lnTo>
                    <a:pt x="422" y="329"/>
                  </a:lnTo>
                  <a:lnTo>
                    <a:pt x="463" y="285"/>
                  </a:lnTo>
                  <a:lnTo>
                    <a:pt x="508" y="239"/>
                  </a:lnTo>
                  <a:lnTo>
                    <a:pt x="556" y="194"/>
                  </a:lnTo>
                  <a:lnTo>
                    <a:pt x="607" y="150"/>
                  </a:lnTo>
                  <a:lnTo>
                    <a:pt x="659" y="110"/>
                  </a:lnTo>
                  <a:lnTo>
                    <a:pt x="713" y="74"/>
                  </a:lnTo>
                  <a:lnTo>
                    <a:pt x="770" y="43"/>
                  </a:lnTo>
                  <a:lnTo>
                    <a:pt x="826" y="21"/>
                  </a:lnTo>
                  <a:lnTo>
                    <a:pt x="884" y="5"/>
                  </a:lnTo>
                  <a:lnTo>
                    <a:pt x="941" y="0"/>
                  </a:lnTo>
                  <a:close/>
                </a:path>
              </a:pathLst>
            </a:custGeom>
            <a:gradFill flip="none" rotWithShape="1">
              <a:gsLst>
                <a:gs pos="0">
                  <a:schemeClr val="accent3">
                    <a:lumMod val="50000"/>
                  </a:schemeClr>
                </a:gs>
                <a:gs pos="100000">
                  <a:schemeClr val="accent3"/>
                </a:gs>
              </a:gsLst>
              <a:lin ang="0" scaled="1"/>
              <a:tileRect/>
            </a:gradFill>
            <a:ln w="0">
              <a:noFill/>
              <a:prstDash val="solid"/>
              <a:round/>
              <a:headEnd/>
              <a:tailEnd/>
            </a:ln>
            <a:effectLst/>
            <a:scene3d>
              <a:camera prst="orthographicFront">
                <a:rot lat="0" lon="0" rev="0"/>
              </a:camera>
              <a:lightRig rig="contrasting" dir="t">
                <a:rot lat="0" lon="0" rev="1500000"/>
              </a:lightRig>
            </a:scene3d>
            <a:sp3d prstMaterial="metal">
              <a:bevelT w="38100" h="31750"/>
            </a:sp3d>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grpSp>
      <p:sp>
        <p:nvSpPr>
          <p:cNvPr id="31" name="TextBox 30">
            <a:extLst>
              <a:ext uri="{FF2B5EF4-FFF2-40B4-BE49-F238E27FC236}">
                <a16:creationId xmlns:a16="http://schemas.microsoft.com/office/drawing/2014/main" id="{C75FBA37-1EE2-6A64-E3F2-F7BFCBFAD33B}"/>
              </a:ext>
            </a:extLst>
          </p:cNvPr>
          <p:cNvSpPr txBox="1"/>
          <p:nvPr/>
        </p:nvSpPr>
        <p:spPr>
          <a:xfrm>
            <a:off x="5137401" y="2082525"/>
            <a:ext cx="7000610" cy="666786"/>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dirty="0">
              <a:ln>
                <a:noFill/>
              </a:ln>
              <a:solidFill>
                <a:srgbClr val="176F9F"/>
              </a:solidFill>
              <a:effectLst/>
              <a:uLnTx/>
              <a:uFillTx/>
              <a:latin typeface="Roboto" pitchFamily="2" charset="0"/>
              <a:ea typeface="Roboto" pitchFamily="2" charset="0"/>
              <a:cs typeface="Open Sans Condensed" pitchFamily="34" charset="0"/>
            </a:endParaRPr>
          </a:p>
        </p:txBody>
      </p:sp>
      <p:sp>
        <p:nvSpPr>
          <p:cNvPr id="4" name="TextBox 3">
            <a:extLst>
              <a:ext uri="{FF2B5EF4-FFF2-40B4-BE49-F238E27FC236}">
                <a16:creationId xmlns:a16="http://schemas.microsoft.com/office/drawing/2014/main" id="{42257BCA-CCF5-A040-D97C-E53837CB5AE0}"/>
              </a:ext>
            </a:extLst>
          </p:cNvPr>
          <p:cNvSpPr txBox="1"/>
          <p:nvPr/>
        </p:nvSpPr>
        <p:spPr>
          <a:xfrm>
            <a:off x="952787" y="2124671"/>
            <a:ext cx="51062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Public Safety Telecommunicator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MASTER LIST </a:t>
            </a:r>
          </a:p>
        </p:txBody>
      </p:sp>
      <p:sp>
        <p:nvSpPr>
          <p:cNvPr id="5" name="TextBox 4">
            <a:extLst>
              <a:ext uri="{FF2B5EF4-FFF2-40B4-BE49-F238E27FC236}">
                <a16:creationId xmlns:a16="http://schemas.microsoft.com/office/drawing/2014/main" id="{BA1DFA4F-E438-815A-95B3-670BA5B68B85}"/>
              </a:ext>
            </a:extLst>
          </p:cNvPr>
          <p:cNvSpPr txBox="1"/>
          <p:nvPr/>
        </p:nvSpPr>
        <p:spPr>
          <a:xfrm>
            <a:off x="2116279" y="3031360"/>
            <a:ext cx="277085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40-Hour PST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Board-Approved Course</a:t>
            </a:r>
          </a:p>
        </p:txBody>
      </p:sp>
      <p:sp>
        <p:nvSpPr>
          <p:cNvPr id="11" name="TextBox 10">
            <a:extLst>
              <a:ext uri="{FF2B5EF4-FFF2-40B4-BE49-F238E27FC236}">
                <a16:creationId xmlns:a16="http://schemas.microsoft.com/office/drawing/2014/main" id="{430CF921-8BEA-FBFC-C77B-3F4CF018004F}"/>
              </a:ext>
            </a:extLst>
          </p:cNvPr>
          <p:cNvSpPr txBox="1"/>
          <p:nvPr/>
        </p:nvSpPr>
        <p:spPr>
          <a:xfrm>
            <a:off x="354434" y="573919"/>
            <a:ext cx="11483132" cy="6463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Roboto" pitchFamily="2" charset="0"/>
                <a:ea typeface="Roboto" pitchFamily="2" charset="0"/>
                <a:cs typeface="Open Sans Condensed" pitchFamily="34" charset="0"/>
              </a:rPr>
              <a:t>The 5 Main Components </a:t>
            </a:r>
          </a:p>
        </p:txBody>
      </p:sp>
      <p:grpSp>
        <p:nvGrpSpPr>
          <p:cNvPr id="8" name="Group 7">
            <a:extLst>
              <a:ext uri="{FF2B5EF4-FFF2-40B4-BE49-F238E27FC236}">
                <a16:creationId xmlns:a16="http://schemas.microsoft.com/office/drawing/2014/main" id="{25F8D1B9-ACB7-5064-10E1-4840FC641B5B}"/>
              </a:ext>
            </a:extLst>
          </p:cNvPr>
          <p:cNvGrpSpPr/>
          <p:nvPr/>
        </p:nvGrpSpPr>
        <p:grpSpPr>
          <a:xfrm>
            <a:off x="0" y="3851698"/>
            <a:ext cx="4988629" cy="859021"/>
            <a:chOff x="0" y="3851698"/>
            <a:chExt cx="4988629" cy="859021"/>
          </a:xfrm>
        </p:grpSpPr>
        <p:grpSp>
          <p:nvGrpSpPr>
            <p:cNvPr id="29" name="Group 28"/>
            <p:cNvGrpSpPr/>
            <p:nvPr/>
          </p:nvGrpSpPr>
          <p:grpSpPr>
            <a:xfrm>
              <a:off x="0" y="3851698"/>
              <a:ext cx="4988629" cy="859021"/>
              <a:chOff x="0" y="2888773"/>
              <a:chExt cx="3741472" cy="644266"/>
            </a:xfrm>
          </p:grpSpPr>
          <p:sp>
            <p:nvSpPr>
              <p:cNvPr id="16" name="Freeform 15"/>
              <p:cNvSpPr>
                <a:spLocks/>
              </p:cNvSpPr>
              <p:nvPr/>
            </p:nvSpPr>
            <p:spPr bwMode="auto">
              <a:xfrm>
                <a:off x="0" y="2900018"/>
                <a:ext cx="1124746" cy="633021"/>
              </a:xfrm>
              <a:custGeom>
                <a:avLst/>
                <a:gdLst>
                  <a:gd name="T0" fmla="*/ 759 w 1464"/>
                  <a:gd name="T1" fmla="*/ 0 h 1027"/>
                  <a:gd name="T2" fmla="*/ 870 w 1464"/>
                  <a:gd name="T3" fmla="*/ 13 h 1027"/>
                  <a:gd name="T4" fmla="*/ 966 w 1464"/>
                  <a:gd name="T5" fmla="*/ 52 h 1027"/>
                  <a:gd name="T6" fmla="*/ 1057 w 1464"/>
                  <a:gd name="T7" fmla="*/ 114 h 1027"/>
                  <a:gd name="T8" fmla="*/ 1146 w 1464"/>
                  <a:gd name="T9" fmla="*/ 197 h 1027"/>
                  <a:gd name="T10" fmla="*/ 1239 w 1464"/>
                  <a:gd name="T11" fmla="*/ 297 h 1027"/>
                  <a:gd name="T12" fmla="*/ 1345 w 1464"/>
                  <a:gd name="T13" fmla="*/ 416 h 1027"/>
                  <a:gd name="T14" fmla="*/ 1391 w 1464"/>
                  <a:gd name="T15" fmla="*/ 451 h 1027"/>
                  <a:gd name="T16" fmla="*/ 1439 w 1464"/>
                  <a:gd name="T17" fmla="*/ 465 h 1027"/>
                  <a:gd name="T18" fmla="*/ 1415 w 1464"/>
                  <a:gd name="T19" fmla="*/ 531 h 1027"/>
                  <a:gd name="T20" fmla="*/ 1328 w 1464"/>
                  <a:gd name="T21" fmla="*/ 641 h 1027"/>
                  <a:gd name="T22" fmla="*/ 1252 w 1464"/>
                  <a:gd name="T23" fmla="*/ 730 h 1027"/>
                  <a:gd name="T24" fmla="*/ 1181 w 1464"/>
                  <a:gd name="T25" fmla="*/ 799 h 1027"/>
                  <a:gd name="T26" fmla="*/ 1114 w 1464"/>
                  <a:gd name="T27" fmla="*/ 855 h 1027"/>
                  <a:gd name="T28" fmla="*/ 1045 w 1464"/>
                  <a:gd name="T29" fmla="*/ 903 h 1027"/>
                  <a:gd name="T30" fmla="*/ 969 w 1464"/>
                  <a:gd name="T31" fmla="*/ 946 h 1027"/>
                  <a:gd name="T32" fmla="*/ 892 w 1464"/>
                  <a:gd name="T33" fmla="*/ 977 h 1027"/>
                  <a:gd name="T34" fmla="*/ 807 w 1464"/>
                  <a:gd name="T35" fmla="*/ 997 h 1027"/>
                  <a:gd name="T36" fmla="*/ 719 w 1464"/>
                  <a:gd name="T37" fmla="*/ 1012 h 1027"/>
                  <a:gd name="T38" fmla="*/ 641 w 1464"/>
                  <a:gd name="T39" fmla="*/ 1021 h 1027"/>
                  <a:gd name="T40" fmla="*/ 582 w 1464"/>
                  <a:gd name="T41" fmla="*/ 1024 h 1027"/>
                  <a:gd name="T42" fmla="*/ 552 w 1464"/>
                  <a:gd name="T43" fmla="*/ 1026 h 1027"/>
                  <a:gd name="T44" fmla="*/ 443 w 1464"/>
                  <a:gd name="T45" fmla="*/ 1026 h 1027"/>
                  <a:gd name="T46" fmla="*/ 329 w 1464"/>
                  <a:gd name="T47" fmla="*/ 1027 h 1027"/>
                  <a:gd name="T48" fmla="*/ 219 w 1464"/>
                  <a:gd name="T49" fmla="*/ 1027 h 1027"/>
                  <a:gd name="T50" fmla="*/ 123 w 1464"/>
                  <a:gd name="T51" fmla="*/ 1027 h 1027"/>
                  <a:gd name="T52" fmla="*/ 50 w 1464"/>
                  <a:gd name="T53" fmla="*/ 1027 h 1027"/>
                  <a:gd name="T54" fmla="*/ 9 w 1464"/>
                  <a:gd name="T55" fmla="*/ 1027 h 1027"/>
                  <a:gd name="T56" fmla="*/ 0 w 1464"/>
                  <a:gd name="T57" fmla="*/ 3 h 1027"/>
                  <a:gd name="T58" fmla="*/ 22 w 1464"/>
                  <a:gd name="T59" fmla="*/ 3 h 1027"/>
                  <a:gd name="T60" fmla="*/ 81 w 1464"/>
                  <a:gd name="T61" fmla="*/ 3 h 1027"/>
                  <a:gd name="T62" fmla="*/ 169 w 1464"/>
                  <a:gd name="T63" fmla="*/ 1 h 1027"/>
                  <a:gd name="T64" fmla="*/ 274 w 1464"/>
                  <a:gd name="T65" fmla="*/ 1 h 1027"/>
                  <a:gd name="T66" fmla="*/ 389 w 1464"/>
                  <a:gd name="T67" fmla="*/ 1 h 1027"/>
                  <a:gd name="T68" fmla="*/ 503 w 1464"/>
                  <a:gd name="T69" fmla="*/ 1 h 1027"/>
                  <a:gd name="T70" fmla="*/ 607 w 1464"/>
                  <a:gd name="T71" fmla="*/ 0 h 1027"/>
                  <a:gd name="T72" fmla="*/ 690 w 1464"/>
                  <a:gd name="T73" fmla="*/ 0 h 1027"/>
                  <a:gd name="T74" fmla="*/ 744 w 1464"/>
                  <a:gd name="T75" fmla="*/ 0 h 1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64" h="1027">
                    <a:moveTo>
                      <a:pt x="756" y="0"/>
                    </a:moveTo>
                    <a:lnTo>
                      <a:pt x="759" y="0"/>
                    </a:lnTo>
                    <a:lnTo>
                      <a:pt x="815" y="3"/>
                    </a:lnTo>
                    <a:lnTo>
                      <a:pt x="870" y="13"/>
                    </a:lnTo>
                    <a:lnTo>
                      <a:pt x="919" y="29"/>
                    </a:lnTo>
                    <a:lnTo>
                      <a:pt x="966" y="52"/>
                    </a:lnTo>
                    <a:lnTo>
                      <a:pt x="1012" y="80"/>
                    </a:lnTo>
                    <a:lnTo>
                      <a:pt x="1057" y="114"/>
                    </a:lnTo>
                    <a:lnTo>
                      <a:pt x="1101" y="152"/>
                    </a:lnTo>
                    <a:lnTo>
                      <a:pt x="1146" y="197"/>
                    </a:lnTo>
                    <a:lnTo>
                      <a:pt x="1191" y="244"/>
                    </a:lnTo>
                    <a:lnTo>
                      <a:pt x="1239" y="297"/>
                    </a:lnTo>
                    <a:lnTo>
                      <a:pt x="1291" y="355"/>
                    </a:lnTo>
                    <a:lnTo>
                      <a:pt x="1345" y="416"/>
                    </a:lnTo>
                    <a:lnTo>
                      <a:pt x="1368" y="436"/>
                    </a:lnTo>
                    <a:lnTo>
                      <a:pt x="1391" y="451"/>
                    </a:lnTo>
                    <a:lnTo>
                      <a:pt x="1415" y="460"/>
                    </a:lnTo>
                    <a:lnTo>
                      <a:pt x="1439" y="465"/>
                    </a:lnTo>
                    <a:lnTo>
                      <a:pt x="1464" y="466"/>
                    </a:lnTo>
                    <a:lnTo>
                      <a:pt x="1415" y="531"/>
                    </a:lnTo>
                    <a:lnTo>
                      <a:pt x="1369" y="589"/>
                    </a:lnTo>
                    <a:lnTo>
                      <a:pt x="1328" y="641"/>
                    </a:lnTo>
                    <a:lnTo>
                      <a:pt x="1289" y="688"/>
                    </a:lnTo>
                    <a:lnTo>
                      <a:pt x="1252" y="730"/>
                    </a:lnTo>
                    <a:lnTo>
                      <a:pt x="1217" y="765"/>
                    </a:lnTo>
                    <a:lnTo>
                      <a:pt x="1181" y="799"/>
                    </a:lnTo>
                    <a:lnTo>
                      <a:pt x="1148" y="829"/>
                    </a:lnTo>
                    <a:lnTo>
                      <a:pt x="1114" y="855"/>
                    </a:lnTo>
                    <a:lnTo>
                      <a:pt x="1080" y="879"/>
                    </a:lnTo>
                    <a:lnTo>
                      <a:pt x="1045" y="903"/>
                    </a:lnTo>
                    <a:lnTo>
                      <a:pt x="1008" y="923"/>
                    </a:lnTo>
                    <a:lnTo>
                      <a:pt x="969" y="946"/>
                    </a:lnTo>
                    <a:lnTo>
                      <a:pt x="932" y="962"/>
                    </a:lnTo>
                    <a:lnTo>
                      <a:pt x="892" y="977"/>
                    </a:lnTo>
                    <a:lnTo>
                      <a:pt x="851" y="989"/>
                    </a:lnTo>
                    <a:lnTo>
                      <a:pt x="807" y="997"/>
                    </a:lnTo>
                    <a:lnTo>
                      <a:pt x="762" y="1006"/>
                    </a:lnTo>
                    <a:lnTo>
                      <a:pt x="719" y="1012"/>
                    </a:lnTo>
                    <a:lnTo>
                      <a:pt x="678" y="1017"/>
                    </a:lnTo>
                    <a:lnTo>
                      <a:pt x="641" y="1021"/>
                    </a:lnTo>
                    <a:lnTo>
                      <a:pt x="608" y="1023"/>
                    </a:lnTo>
                    <a:lnTo>
                      <a:pt x="582" y="1024"/>
                    </a:lnTo>
                    <a:lnTo>
                      <a:pt x="562" y="1026"/>
                    </a:lnTo>
                    <a:lnTo>
                      <a:pt x="552" y="1026"/>
                    </a:lnTo>
                    <a:lnTo>
                      <a:pt x="499" y="1026"/>
                    </a:lnTo>
                    <a:lnTo>
                      <a:pt x="443" y="1026"/>
                    </a:lnTo>
                    <a:lnTo>
                      <a:pt x="386" y="1027"/>
                    </a:lnTo>
                    <a:lnTo>
                      <a:pt x="329" y="1027"/>
                    </a:lnTo>
                    <a:lnTo>
                      <a:pt x="272" y="1027"/>
                    </a:lnTo>
                    <a:lnTo>
                      <a:pt x="219" y="1027"/>
                    </a:lnTo>
                    <a:lnTo>
                      <a:pt x="169" y="1027"/>
                    </a:lnTo>
                    <a:lnTo>
                      <a:pt x="123" y="1027"/>
                    </a:lnTo>
                    <a:lnTo>
                      <a:pt x="83" y="1027"/>
                    </a:lnTo>
                    <a:lnTo>
                      <a:pt x="50" y="1027"/>
                    </a:lnTo>
                    <a:lnTo>
                      <a:pt x="25" y="1027"/>
                    </a:lnTo>
                    <a:lnTo>
                      <a:pt x="9" y="1027"/>
                    </a:lnTo>
                    <a:lnTo>
                      <a:pt x="3" y="1027"/>
                    </a:lnTo>
                    <a:lnTo>
                      <a:pt x="0" y="3"/>
                    </a:lnTo>
                    <a:lnTo>
                      <a:pt x="6" y="3"/>
                    </a:lnTo>
                    <a:lnTo>
                      <a:pt x="22" y="3"/>
                    </a:lnTo>
                    <a:lnTo>
                      <a:pt x="47" y="3"/>
                    </a:lnTo>
                    <a:lnTo>
                      <a:pt x="81" y="3"/>
                    </a:lnTo>
                    <a:lnTo>
                      <a:pt x="123" y="3"/>
                    </a:lnTo>
                    <a:lnTo>
                      <a:pt x="169" y="1"/>
                    </a:lnTo>
                    <a:lnTo>
                      <a:pt x="221" y="1"/>
                    </a:lnTo>
                    <a:lnTo>
                      <a:pt x="274" y="1"/>
                    </a:lnTo>
                    <a:lnTo>
                      <a:pt x="332" y="1"/>
                    </a:lnTo>
                    <a:lnTo>
                      <a:pt x="389" y="1"/>
                    </a:lnTo>
                    <a:lnTo>
                      <a:pt x="447" y="1"/>
                    </a:lnTo>
                    <a:lnTo>
                      <a:pt x="503" y="1"/>
                    </a:lnTo>
                    <a:lnTo>
                      <a:pt x="556" y="1"/>
                    </a:lnTo>
                    <a:lnTo>
                      <a:pt x="607" y="0"/>
                    </a:lnTo>
                    <a:lnTo>
                      <a:pt x="651" y="0"/>
                    </a:lnTo>
                    <a:lnTo>
                      <a:pt x="690" y="0"/>
                    </a:lnTo>
                    <a:lnTo>
                      <a:pt x="721" y="0"/>
                    </a:lnTo>
                    <a:lnTo>
                      <a:pt x="744" y="0"/>
                    </a:lnTo>
                    <a:lnTo>
                      <a:pt x="756" y="0"/>
                    </a:lnTo>
                    <a:close/>
                  </a:path>
                </a:pathLst>
              </a:custGeom>
              <a:gradFill flip="none" rotWithShape="1">
                <a:gsLst>
                  <a:gs pos="0">
                    <a:schemeClr val="accent4">
                      <a:lumMod val="50000"/>
                    </a:schemeClr>
                  </a:gs>
                  <a:gs pos="100000">
                    <a:schemeClr val="accent4"/>
                  </a:gs>
                </a:gsLst>
                <a:path path="rect">
                  <a:fillToRect l="100000" t="100000"/>
                </a:path>
                <a:tileRect r="-100000" b="-100000"/>
              </a:gradFill>
              <a:ln w="0">
                <a:noFill/>
                <a:prstDash val="solid"/>
                <a:round/>
                <a:headEnd/>
                <a:tailEnd/>
              </a:ln>
              <a:effectLst/>
              <a:scene3d>
                <a:camera prst="orthographicFront">
                  <a:rot lat="0" lon="0" rev="0"/>
                </a:camera>
                <a:lightRig rig="contrasting" dir="t">
                  <a:rot lat="0" lon="0" rev="7800000"/>
                </a:lightRig>
              </a:scene3d>
              <a:sp3d>
                <a:bevelT w="38100" h="38100"/>
              </a:sp3d>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20" name="Freeform 13"/>
              <p:cNvSpPr>
                <a:spLocks/>
              </p:cNvSpPr>
              <p:nvPr/>
            </p:nvSpPr>
            <p:spPr bwMode="auto">
              <a:xfrm>
                <a:off x="913024" y="2888773"/>
                <a:ext cx="2828448" cy="639179"/>
              </a:xfrm>
              <a:custGeom>
                <a:avLst/>
                <a:gdLst>
                  <a:gd name="T0" fmla="*/ 3666 w 3672"/>
                  <a:gd name="T1" fmla="*/ 1029 h 1038"/>
                  <a:gd name="T2" fmla="*/ 3585 w 3672"/>
                  <a:gd name="T3" fmla="*/ 1029 h 1038"/>
                  <a:gd name="T4" fmla="*/ 3422 w 3672"/>
                  <a:gd name="T5" fmla="*/ 1030 h 1038"/>
                  <a:gd name="T6" fmla="*/ 3194 w 3672"/>
                  <a:gd name="T7" fmla="*/ 1030 h 1038"/>
                  <a:gd name="T8" fmla="*/ 2917 w 3672"/>
                  <a:gd name="T9" fmla="*/ 1032 h 1038"/>
                  <a:gd name="T10" fmla="*/ 2608 w 3672"/>
                  <a:gd name="T11" fmla="*/ 1032 h 1038"/>
                  <a:gd name="T12" fmla="*/ 2284 w 3672"/>
                  <a:gd name="T13" fmla="*/ 1033 h 1038"/>
                  <a:gd name="T14" fmla="*/ 1961 w 3672"/>
                  <a:gd name="T15" fmla="*/ 1035 h 1038"/>
                  <a:gd name="T16" fmla="*/ 1658 w 3672"/>
                  <a:gd name="T17" fmla="*/ 1036 h 1038"/>
                  <a:gd name="T18" fmla="*/ 1390 w 3672"/>
                  <a:gd name="T19" fmla="*/ 1036 h 1038"/>
                  <a:gd name="T20" fmla="*/ 1174 w 3672"/>
                  <a:gd name="T21" fmla="*/ 1038 h 1038"/>
                  <a:gd name="T22" fmla="*/ 1027 w 3672"/>
                  <a:gd name="T23" fmla="*/ 1038 h 1038"/>
                  <a:gd name="T24" fmla="*/ 968 w 3672"/>
                  <a:gd name="T25" fmla="*/ 1038 h 1038"/>
                  <a:gd name="T26" fmla="*/ 787 w 3672"/>
                  <a:gd name="T27" fmla="*/ 995 h 1038"/>
                  <a:gd name="T28" fmla="*/ 617 w 3672"/>
                  <a:gd name="T29" fmla="*/ 888 h 1038"/>
                  <a:gd name="T30" fmla="*/ 471 w 3672"/>
                  <a:gd name="T31" fmla="*/ 755 h 1038"/>
                  <a:gd name="T32" fmla="*/ 363 w 3672"/>
                  <a:gd name="T33" fmla="*/ 634 h 1038"/>
                  <a:gd name="T34" fmla="*/ 340 w 3672"/>
                  <a:gd name="T35" fmla="*/ 632 h 1038"/>
                  <a:gd name="T36" fmla="*/ 278 w 3672"/>
                  <a:gd name="T37" fmla="*/ 659 h 1038"/>
                  <a:gd name="T38" fmla="*/ 194 w 3672"/>
                  <a:gd name="T39" fmla="*/ 712 h 1038"/>
                  <a:gd name="T40" fmla="*/ 108 w 3672"/>
                  <a:gd name="T41" fmla="*/ 774 h 1038"/>
                  <a:gd name="T42" fmla="*/ 34 w 3672"/>
                  <a:gd name="T43" fmla="*/ 829 h 1038"/>
                  <a:gd name="T44" fmla="*/ 0 w 3672"/>
                  <a:gd name="T45" fmla="*/ 854 h 1038"/>
                  <a:gd name="T46" fmla="*/ 56 w 3672"/>
                  <a:gd name="T47" fmla="*/ 799 h 1038"/>
                  <a:gd name="T48" fmla="*/ 153 w 3672"/>
                  <a:gd name="T49" fmla="*/ 696 h 1038"/>
                  <a:gd name="T50" fmla="*/ 281 w 3672"/>
                  <a:gd name="T51" fmla="*/ 534 h 1038"/>
                  <a:gd name="T52" fmla="*/ 361 w 3672"/>
                  <a:gd name="T53" fmla="*/ 432 h 1038"/>
                  <a:gd name="T54" fmla="*/ 475 w 3672"/>
                  <a:gd name="T55" fmla="*/ 303 h 1038"/>
                  <a:gd name="T56" fmla="*/ 622 w 3672"/>
                  <a:gd name="T57" fmla="*/ 164 h 1038"/>
                  <a:gd name="T58" fmla="*/ 789 w 3672"/>
                  <a:gd name="T59" fmla="*/ 55 h 1038"/>
                  <a:gd name="T60" fmla="*/ 965 w 3672"/>
                  <a:gd name="T61" fmla="*/ 9 h 1038"/>
                  <a:gd name="T62" fmla="*/ 1026 w 3672"/>
                  <a:gd name="T63" fmla="*/ 9 h 1038"/>
                  <a:gd name="T64" fmla="*/ 1172 w 3672"/>
                  <a:gd name="T65" fmla="*/ 9 h 1038"/>
                  <a:gd name="T66" fmla="*/ 1388 w 3672"/>
                  <a:gd name="T67" fmla="*/ 7 h 1038"/>
                  <a:gd name="T68" fmla="*/ 1656 w 3672"/>
                  <a:gd name="T69" fmla="*/ 7 h 1038"/>
                  <a:gd name="T70" fmla="*/ 1960 w 3672"/>
                  <a:gd name="T71" fmla="*/ 6 h 1038"/>
                  <a:gd name="T72" fmla="*/ 2281 w 3672"/>
                  <a:gd name="T73" fmla="*/ 4 h 1038"/>
                  <a:gd name="T74" fmla="*/ 2605 w 3672"/>
                  <a:gd name="T75" fmla="*/ 3 h 1038"/>
                  <a:gd name="T76" fmla="*/ 2913 w 3672"/>
                  <a:gd name="T77" fmla="*/ 3 h 1038"/>
                  <a:gd name="T78" fmla="*/ 3191 w 3672"/>
                  <a:gd name="T79" fmla="*/ 1 h 1038"/>
                  <a:gd name="T80" fmla="*/ 3419 w 3672"/>
                  <a:gd name="T81" fmla="*/ 0 h 1038"/>
                  <a:gd name="T82" fmla="*/ 3582 w 3672"/>
                  <a:gd name="T83" fmla="*/ 0 h 1038"/>
                  <a:gd name="T84" fmla="*/ 3662 w 3672"/>
                  <a:gd name="T85" fmla="*/ 0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72" h="1038">
                    <a:moveTo>
                      <a:pt x="3668" y="0"/>
                    </a:moveTo>
                    <a:lnTo>
                      <a:pt x="3672" y="1029"/>
                    </a:lnTo>
                    <a:lnTo>
                      <a:pt x="3666" y="1029"/>
                    </a:lnTo>
                    <a:lnTo>
                      <a:pt x="3650" y="1029"/>
                    </a:lnTo>
                    <a:lnTo>
                      <a:pt x="3622" y="1029"/>
                    </a:lnTo>
                    <a:lnTo>
                      <a:pt x="3585" y="1029"/>
                    </a:lnTo>
                    <a:lnTo>
                      <a:pt x="3539" y="1029"/>
                    </a:lnTo>
                    <a:lnTo>
                      <a:pt x="3484" y="1029"/>
                    </a:lnTo>
                    <a:lnTo>
                      <a:pt x="3422" y="1030"/>
                    </a:lnTo>
                    <a:lnTo>
                      <a:pt x="3352" y="1030"/>
                    </a:lnTo>
                    <a:lnTo>
                      <a:pt x="3275" y="1030"/>
                    </a:lnTo>
                    <a:lnTo>
                      <a:pt x="3194" y="1030"/>
                    </a:lnTo>
                    <a:lnTo>
                      <a:pt x="3105" y="1030"/>
                    </a:lnTo>
                    <a:lnTo>
                      <a:pt x="3013" y="1030"/>
                    </a:lnTo>
                    <a:lnTo>
                      <a:pt x="2917" y="1032"/>
                    </a:lnTo>
                    <a:lnTo>
                      <a:pt x="2817" y="1032"/>
                    </a:lnTo>
                    <a:lnTo>
                      <a:pt x="2713" y="1032"/>
                    </a:lnTo>
                    <a:lnTo>
                      <a:pt x="2608" y="1032"/>
                    </a:lnTo>
                    <a:lnTo>
                      <a:pt x="2500" y="1033"/>
                    </a:lnTo>
                    <a:lnTo>
                      <a:pt x="2392" y="1033"/>
                    </a:lnTo>
                    <a:lnTo>
                      <a:pt x="2284" y="1033"/>
                    </a:lnTo>
                    <a:lnTo>
                      <a:pt x="2176" y="1033"/>
                    </a:lnTo>
                    <a:lnTo>
                      <a:pt x="2068" y="1035"/>
                    </a:lnTo>
                    <a:lnTo>
                      <a:pt x="1961" y="1035"/>
                    </a:lnTo>
                    <a:lnTo>
                      <a:pt x="1857" y="1035"/>
                    </a:lnTo>
                    <a:lnTo>
                      <a:pt x="1755" y="1035"/>
                    </a:lnTo>
                    <a:lnTo>
                      <a:pt x="1658" y="1036"/>
                    </a:lnTo>
                    <a:lnTo>
                      <a:pt x="1564" y="1036"/>
                    </a:lnTo>
                    <a:lnTo>
                      <a:pt x="1474" y="1036"/>
                    </a:lnTo>
                    <a:lnTo>
                      <a:pt x="1390" y="1036"/>
                    </a:lnTo>
                    <a:lnTo>
                      <a:pt x="1311" y="1038"/>
                    </a:lnTo>
                    <a:lnTo>
                      <a:pt x="1239" y="1038"/>
                    </a:lnTo>
                    <a:lnTo>
                      <a:pt x="1174" y="1038"/>
                    </a:lnTo>
                    <a:lnTo>
                      <a:pt x="1117" y="1038"/>
                    </a:lnTo>
                    <a:lnTo>
                      <a:pt x="1069" y="1038"/>
                    </a:lnTo>
                    <a:lnTo>
                      <a:pt x="1027" y="1038"/>
                    </a:lnTo>
                    <a:lnTo>
                      <a:pt x="998" y="1038"/>
                    </a:lnTo>
                    <a:lnTo>
                      <a:pt x="977" y="1038"/>
                    </a:lnTo>
                    <a:lnTo>
                      <a:pt x="968" y="1038"/>
                    </a:lnTo>
                    <a:lnTo>
                      <a:pt x="907" y="1033"/>
                    </a:lnTo>
                    <a:lnTo>
                      <a:pt x="847" y="1018"/>
                    </a:lnTo>
                    <a:lnTo>
                      <a:pt x="787" y="995"/>
                    </a:lnTo>
                    <a:lnTo>
                      <a:pt x="730" y="964"/>
                    </a:lnTo>
                    <a:lnTo>
                      <a:pt x="672" y="928"/>
                    </a:lnTo>
                    <a:lnTo>
                      <a:pt x="617" y="888"/>
                    </a:lnTo>
                    <a:lnTo>
                      <a:pt x="565" y="845"/>
                    </a:lnTo>
                    <a:lnTo>
                      <a:pt x="517" y="799"/>
                    </a:lnTo>
                    <a:lnTo>
                      <a:pt x="471" y="755"/>
                    </a:lnTo>
                    <a:lnTo>
                      <a:pt x="431" y="712"/>
                    </a:lnTo>
                    <a:lnTo>
                      <a:pt x="394" y="671"/>
                    </a:lnTo>
                    <a:lnTo>
                      <a:pt x="363" y="634"/>
                    </a:lnTo>
                    <a:lnTo>
                      <a:pt x="361" y="635"/>
                    </a:lnTo>
                    <a:lnTo>
                      <a:pt x="354" y="631"/>
                    </a:lnTo>
                    <a:lnTo>
                      <a:pt x="340" y="632"/>
                    </a:lnTo>
                    <a:lnTo>
                      <a:pt x="323" y="636"/>
                    </a:lnTo>
                    <a:lnTo>
                      <a:pt x="302" y="647"/>
                    </a:lnTo>
                    <a:lnTo>
                      <a:pt x="278" y="659"/>
                    </a:lnTo>
                    <a:lnTo>
                      <a:pt x="252" y="675"/>
                    </a:lnTo>
                    <a:lnTo>
                      <a:pt x="224" y="693"/>
                    </a:lnTo>
                    <a:lnTo>
                      <a:pt x="194" y="712"/>
                    </a:lnTo>
                    <a:lnTo>
                      <a:pt x="166" y="733"/>
                    </a:lnTo>
                    <a:lnTo>
                      <a:pt x="136" y="753"/>
                    </a:lnTo>
                    <a:lnTo>
                      <a:pt x="108" y="774"/>
                    </a:lnTo>
                    <a:lnTo>
                      <a:pt x="80" y="793"/>
                    </a:lnTo>
                    <a:lnTo>
                      <a:pt x="56" y="813"/>
                    </a:lnTo>
                    <a:lnTo>
                      <a:pt x="34" y="829"/>
                    </a:lnTo>
                    <a:lnTo>
                      <a:pt x="15" y="844"/>
                    </a:lnTo>
                    <a:lnTo>
                      <a:pt x="0" y="856"/>
                    </a:lnTo>
                    <a:lnTo>
                      <a:pt x="0" y="854"/>
                    </a:lnTo>
                    <a:lnTo>
                      <a:pt x="15" y="841"/>
                    </a:lnTo>
                    <a:lnTo>
                      <a:pt x="34" y="823"/>
                    </a:lnTo>
                    <a:lnTo>
                      <a:pt x="56" y="799"/>
                    </a:lnTo>
                    <a:lnTo>
                      <a:pt x="84" y="771"/>
                    </a:lnTo>
                    <a:lnTo>
                      <a:pt x="116" y="736"/>
                    </a:lnTo>
                    <a:lnTo>
                      <a:pt x="153" y="696"/>
                    </a:lnTo>
                    <a:lnTo>
                      <a:pt x="191" y="648"/>
                    </a:lnTo>
                    <a:lnTo>
                      <a:pt x="234" y="595"/>
                    </a:lnTo>
                    <a:lnTo>
                      <a:pt x="281" y="534"/>
                    </a:lnTo>
                    <a:lnTo>
                      <a:pt x="332" y="468"/>
                    </a:lnTo>
                    <a:lnTo>
                      <a:pt x="332" y="468"/>
                    </a:lnTo>
                    <a:lnTo>
                      <a:pt x="361" y="432"/>
                    </a:lnTo>
                    <a:lnTo>
                      <a:pt x="395" y="392"/>
                    </a:lnTo>
                    <a:lnTo>
                      <a:pt x="432" y="349"/>
                    </a:lnTo>
                    <a:lnTo>
                      <a:pt x="475" y="303"/>
                    </a:lnTo>
                    <a:lnTo>
                      <a:pt x="521" y="256"/>
                    </a:lnTo>
                    <a:lnTo>
                      <a:pt x="570" y="210"/>
                    </a:lnTo>
                    <a:lnTo>
                      <a:pt x="622" y="164"/>
                    </a:lnTo>
                    <a:lnTo>
                      <a:pt x="675" y="123"/>
                    </a:lnTo>
                    <a:lnTo>
                      <a:pt x="731" y="86"/>
                    </a:lnTo>
                    <a:lnTo>
                      <a:pt x="789" y="55"/>
                    </a:lnTo>
                    <a:lnTo>
                      <a:pt x="847" y="30"/>
                    </a:lnTo>
                    <a:lnTo>
                      <a:pt x="906" y="15"/>
                    </a:lnTo>
                    <a:lnTo>
                      <a:pt x="965" y="9"/>
                    </a:lnTo>
                    <a:lnTo>
                      <a:pt x="975" y="9"/>
                    </a:lnTo>
                    <a:lnTo>
                      <a:pt x="995" y="9"/>
                    </a:lnTo>
                    <a:lnTo>
                      <a:pt x="1026" y="9"/>
                    </a:lnTo>
                    <a:lnTo>
                      <a:pt x="1066" y="9"/>
                    </a:lnTo>
                    <a:lnTo>
                      <a:pt x="1115" y="9"/>
                    </a:lnTo>
                    <a:lnTo>
                      <a:pt x="1172" y="9"/>
                    </a:lnTo>
                    <a:lnTo>
                      <a:pt x="1237" y="9"/>
                    </a:lnTo>
                    <a:lnTo>
                      <a:pt x="1310" y="7"/>
                    </a:lnTo>
                    <a:lnTo>
                      <a:pt x="1388" y="7"/>
                    </a:lnTo>
                    <a:lnTo>
                      <a:pt x="1473" y="7"/>
                    </a:lnTo>
                    <a:lnTo>
                      <a:pt x="1561" y="7"/>
                    </a:lnTo>
                    <a:lnTo>
                      <a:pt x="1656" y="7"/>
                    </a:lnTo>
                    <a:lnTo>
                      <a:pt x="1754" y="6"/>
                    </a:lnTo>
                    <a:lnTo>
                      <a:pt x="1855" y="6"/>
                    </a:lnTo>
                    <a:lnTo>
                      <a:pt x="1960" y="6"/>
                    </a:lnTo>
                    <a:lnTo>
                      <a:pt x="2065" y="6"/>
                    </a:lnTo>
                    <a:lnTo>
                      <a:pt x="2173" y="4"/>
                    </a:lnTo>
                    <a:lnTo>
                      <a:pt x="2281" y="4"/>
                    </a:lnTo>
                    <a:lnTo>
                      <a:pt x="2389" y="4"/>
                    </a:lnTo>
                    <a:lnTo>
                      <a:pt x="2497" y="4"/>
                    </a:lnTo>
                    <a:lnTo>
                      <a:pt x="2605" y="3"/>
                    </a:lnTo>
                    <a:lnTo>
                      <a:pt x="2710" y="3"/>
                    </a:lnTo>
                    <a:lnTo>
                      <a:pt x="2814" y="3"/>
                    </a:lnTo>
                    <a:lnTo>
                      <a:pt x="2913" y="3"/>
                    </a:lnTo>
                    <a:lnTo>
                      <a:pt x="3010" y="1"/>
                    </a:lnTo>
                    <a:lnTo>
                      <a:pt x="3102" y="1"/>
                    </a:lnTo>
                    <a:lnTo>
                      <a:pt x="3191" y="1"/>
                    </a:lnTo>
                    <a:lnTo>
                      <a:pt x="3272" y="1"/>
                    </a:lnTo>
                    <a:lnTo>
                      <a:pt x="3349" y="0"/>
                    </a:lnTo>
                    <a:lnTo>
                      <a:pt x="3419" y="0"/>
                    </a:lnTo>
                    <a:lnTo>
                      <a:pt x="3481" y="0"/>
                    </a:lnTo>
                    <a:lnTo>
                      <a:pt x="3536" y="0"/>
                    </a:lnTo>
                    <a:lnTo>
                      <a:pt x="3582" y="0"/>
                    </a:lnTo>
                    <a:lnTo>
                      <a:pt x="3619" y="0"/>
                    </a:lnTo>
                    <a:lnTo>
                      <a:pt x="3645" y="0"/>
                    </a:lnTo>
                    <a:lnTo>
                      <a:pt x="3662" y="0"/>
                    </a:lnTo>
                    <a:lnTo>
                      <a:pt x="3668" y="0"/>
                    </a:lnTo>
                    <a:close/>
                  </a:path>
                </a:pathLst>
              </a:custGeom>
              <a:gradFill flip="none" rotWithShape="1">
                <a:gsLst>
                  <a:gs pos="0">
                    <a:schemeClr val="accent4">
                      <a:lumMod val="50000"/>
                    </a:schemeClr>
                  </a:gs>
                  <a:gs pos="100000">
                    <a:schemeClr val="accent4"/>
                  </a:gs>
                </a:gsLst>
                <a:lin ang="0" scaled="1"/>
                <a:tileRect/>
              </a:gradFill>
              <a:ln w="0">
                <a:noFill/>
                <a:prstDash val="solid"/>
                <a:round/>
                <a:headEnd/>
                <a:tailEnd/>
              </a:ln>
              <a:effectLst/>
              <a:scene3d>
                <a:camera prst="orthographicFront">
                  <a:rot lat="0" lon="0" rev="0"/>
                </a:camera>
                <a:lightRig rig="contrasting" dir="t">
                  <a:rot lat="0" lon="0" rev="1500000"/>
                </a:lightRig>
              </a:scene3d>
              <a:sp3d prstMaterial="metal">
                <a:bevelT w="38100" h="31750"/>
              </a:sp3d>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grpSp>
        <p:sp>
          <p:nvSpPr>
            <p:cNvPr id="34" name="TextBox 33"/>
            <p:cNvSpPr txBox="1"/>
            <p:nvPr/>
          </p:nvSpPr>
          <p:spPr>
            <a:xfrm>
              <a:off x="2415883" y="3942291"/>
              <a:ext cx="2241853" cy="46166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oboto" pitchFamily="2" charset="0"/>
                  <a:ea typeface="Roboto" pitchFamily="2" charset="0"/>
                  <a:cs typeface="Glegoo" pitchFamily="2" charset="0"/>
                </a:rPr>
                <a:t>Competency Exam</a:t>
              </a:r>
            </a:p>
          </p:txBody>
        </p:sp>
      </p:grpSp>
      <p:grpSp>
        <p:nvGrpSpPr>
          <p:cNvPr id="9" name="Group 8">
            <a:extLst>
              <a:ext uri="{FF2B5EF4-FFF2-40B4-BE49-F238E27FC236}">
                <a16:creationId xmlns:a16="http://schemas.microsoft.com/office/drawing/2014/main" id="{04813781-DE6F-F32A-C254-9D88A71440CE}"/>
              </a:ext>
            </a:extLst>
          </p:cNvPr>
          <p:cNvGrpSpPr/>
          <p:nvPr/>
        </p:nvGrpSpPr>
        <p:grpSpPr>
          <a:xfrm>
            <a:off x="5258785" y="2470068"/>
            <a:ext cx="6360447" cy="3752602"/>
            <a:chOff x="5258785" y="2470068"/>
            <a:chExt cx="6360447" cy="3752602"/>
          </a:xfrm>
        </p:grpSpPr>
        <p:sp>
          <p:nvSpPr>
            <p:cNvPr id="28" name="Left Brace 27">
              <a:extLst>
                <a:ext uri="{FF2B5EF4-FFF2-40B4-BE49-F238E27FC236}">
                  <a16:creationId xmlns:a16="http://schemas.microsoft.com/office/drawing/2014/main" id="{A2E3FDE8-4937-EDCB-3E18-DF989B8D0518}"/>
                </a:ext>
              </a:extLst>
            </p:cNvPr>
            <p:cNvSpPr/>
            <p:nvPr/>
          </p:nvSpPr>
          <p:spPr>
            <a:xfrm>
              <a:off x="5258785" y="2470068"/>
              <a:ext cx="1047211" cy="3752602"/>
            </a:xfrm>
            <a:prstGeom prst="leftBrace">
              <a:avLst>
                <a:gd name="adj1" fmla="val 8333"/>
                <a:gd name="adj2" fmla="val 48906"/>
              </a:avLst>
            </a:prstGeom>
            <a:ln w="25400">
              <a:solidFill>
                <a:srgbClr val="176E9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4B23C157-EAF8-3BC0-22A9-7351271D2238}"/>
                </a:ext>
              </a:extLst>
            </p:cNvPr>
            <p:cNvSpPr txBox="1"/>
            <p:nvPr/>
          </p:nvSpPr>
          <p:spPr>
            <a:xfrm>
              <a:off x="5938520" y="2684987"/>
              <a:ext cx="5680712" cy="34163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148CB5"/>
                </a:buClr>
                <a:buSzPct val="125000"/>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 </a:t>
              </a:r>
              <a:r>
                <a:rPr kumimoji="0" lang="en-US" sz="1800" b="0" i="0" u="none" strike="noStrike" kern="0" cap="none" spc="0" normalizeH="0" baseline="0" noProof="0" dirty="0">
                  <a:ln>
                    <a:noFill/>
                  </a:ln>
                  <a:solidFill>
                    <a:srgbClr val="222222"/>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All PSTs hired prior to July 1, 2022, are eligible for a 100-question competency exam to deem them certified {if they don't hold a current PST certification}. </a:t>
              </a:r>
              <a:endParaRPr kumimoji="0" lang="en-US" sz="18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endParaRPr>
            </a:p>
            <a:p>
              <a:pPr marL="285750" marR="0" lvl="0" indent="-285750" algn="l" defTabSz="914400" rtl="0" eaLnBrk="1" fontAlgn="auto" latinLnBrk="0" hangingPunct="1">
                <a:lnSpc>
                  <a:spcPct val="100000"/>
                </a:lnSpc>
                <a:spcBef>
                  <a:spcPts val="0"/>
                </a:spcBef>
                <a:spcAft>
                  <a:spcPts val="0"/>
                </a:spcAft>
                <a:buClr>
                  <a:srgbClr val="148CB5"/>
                </a:buClr>
                <a:buSzPct val="125000"/>
                <a:buFont typeface="Wingdings" panose="05000000000000000000" pitchFamily="2" charset="2"/>
                <a:buChar char="§"/>
                <a:tabLst/>
                <a:defRPr/>
              </a:pPr>
              <a:r>
                <a:rPr kumimoji="0" lang="en-US" sz="1800" b="0" i="0" u="none" strike="noStrike" kern="0" cap="none" spc="0" normalizeH="0" baseline="0" noProof="0" dirty="0">
                  <a:ln>
                    <a:noFill/>
                  </a:ln>
                  <a:solidFill>
                    <a:srgbClr val="222222"/>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The Competency Exam is a 100 question, proctored, and timed exam, created to evaluate competency for those who already have PST experience. The PST must pass with a 70% or higher grade and is allowed a total of 3 chances to pass the test.</a:t>
              </a:r>
            </a:p>
            <a:p>
              <a:pPr marL="0" marR="0" lvl="0" indent="0" algn="l" defTabSz="914400" rtl="0" eaLnBrk="1" fontAlgn="auto" latinLnBrk="0" hangingPunct="1">
                <a:lnSpc>
                  <a:spcPct val="100000"/>
                </a:lnSpc>
                <a:spcBef>
                  <a:spcPts val="0"/>
                </a:spcBef>
                <a:spcAft>
                  <a:spcPts val="0"/>
                </a:spcAft>
                <a:buClr>
                  <a:srgbClr val="148CB5"/>
                </a:buClr>
                <a:buSzPct val="125000"/>
                <a:buFontTx/>
                <a:buNone/>
                <a:tabLst/>
                <a:defRPr/>
              </a:pPr>
              <a:endParaRPr kumimoji="0" lang="en-US" sz="18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endParaRPr>
            </a:p>
            <a:p>
              <a:pPr marL="285750" marR="0" lvl="0" indent="-285750" algn="l" defTabSz="914400" rtl="0" eaLnBrk="1" fontAlgn="auto" latinLnBrk="0" hangingPunct="1">
                <a:lnSpc>
                  <a:spcPct val="100000"/>
                </a:lnSpc>
                <a:spcBef>
                  <a:spcPts val="0"/>
                </a:spcBef>
                <a:spcAft>
                  <a:spcPts val="0"/>
                </a:spcAft>
                <a:buClr>
                  <a:srgbClr val="148CB5"/>
                </a:buClr>
                <a:buSzPct val="125000"/>
                <a:buFont typeface="Wingdings" panose="05000000000000000000" pitchFamily="2" charset="2"/>
                <a:buChar char="§"/>
                <a:tabLst/>
                <a:defRPr/>
              </a:pPr>
              <a:r>
                <a:rPr kumimoji="0" lang="en-US" sz="1800" b="0" i="0" u="none" strike="noStrike" kern="0" cap="none" spc="0" normalizeH="0" baseline="0" noProof="0" dirty="0">
                  <a:ln>
                    <a:noFill/>
                  </a:ln>
                  <a:solidFill>
                    <a:srgbClr val="222222"/>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Our website provides a list of Virtual Academy Roll Call clips to view for test preparation.</a:t>
              </a:r>
              <a:endParaRPr kumimoji="0" lang="en-US" sz="18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grpSp>
      <p:pic>
        <p:nvPicPr>
          <p:cNvPr id="6" name="Picture 5">
            <a:extLst>
              <a:ext uri="{FF2B5EF4-FFF2-40B4-BE49-F238E27FC236}">
                <a16:creationId xmlns:a16="http://schemas.microsoft.com/office/drawing/2014/main" id="{5D473EB2-D799-82EF-6E86-C26F9C99B72F}"/>
              </a:ext>
            </a:extLst>
          </p:cNvPr>
          <p:cNvPicPr>
            <a:picLocks noChangeAspect="1"/>
          </p:cNvPicPr>
          <p:nvPr/>
        </p:nvPicPr>
        <p:blipFill>
          <a:blip r:embed="rId2"/>
          <a:stretch>
            <a:fillRect/>
          </a:stretch>
        </p:blipFill>
        <p:spPr>
          <a:xfrm>
            <a:off x="9633211" y="6296534"/>
            <a:ext cx="2604886" cy="622908"/>
          </a:xfrm>
          <a:prstGeom prst="rect">
            <a:avLst/>
          </a:prstGeom>
        </p:spPr>
      </p:pic>
    </p:spTree>
    <p:extLst>
      <p:ext uri="{BB962C8B-B14F-4D97-AF65-F5344CB8AC3E}">
        <p14:creationId xmlns:p14="http://schemas.microsoft.com/office/powerpoint/2010/main" val="211648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1"/>
          <p:cNvGrpSpPr/>
          <p:nvPr/>
        </p:nvGrpSpPr>
        <p:grpSpPr>
          <a:xfrm>
            <a:off x="0" y="2014215"/>
            <a:ext cx="4988629" cy="821252"/>
            <a:chOff x="0" y="1510661"/>
            <a:chExt cx="3741472" cy="615939"/>
          </a:xfrm>
        </p:grpSpPr>
        <p:sp>
          <p:nvSpPr>
            <p:cNvPr id="13" name="Freeform 7"/>
            <p:cNvSpPr>
              <a:spLocks/>
            </p:cNvSpPr>
            <p:nvPr/>
          </p:nvSpPr>
          <p:spPr bwMode="auto">
            <a:xfrm>
              <a:off x="0" y="1512053"/>
              <a:ext cx="1146259" cy="614547"/>
            </a:xfrm>
            <a:custGeom>
              <a:avLst/>
              <a:gdLst>
                <a:gd name="T0" fmla="*/ 0 w 1494"/>
                <a:gd name="T1" fmla="*/ 0 h 998"/>
                <a:gd name="T2" fmla="*/ 807 w 1494"/>
                <a:gd name="T3" fmla="*/ 0 h 998"/>
                <a:gd name="T4" fmla="*/ 863 w 1494"/>
                <a:gd name="T5" fmla="*/ 5 h 998"/>
                <a:gd name="T6" fmla="*/ 915 w 1494"/>
                <a:gd name="T7" fmla="*/ 14 h 998"/>
                <a:gd name="T8" fmla="*/ 964 w 1494"/>
                <a:gd name="T9" fmla="*/ 30 h 998"/>
                <a:gd name="T10" fmla="*/ 1010 w 1494"/>
                <a:gd name="T11" fmla="*/ 52 h 998"/>
                <a:gd name="T12" fmla="*/ 1054 w 1494"/>
                <a:gd name="T13" fmla="*/ 79 h 998"/>
                <a:gd name="T14" fmla="*/ 1097 w 1494"/>
                <a:gd name="T15" fmla="*/ 111 h 998"/>
                <a:gd name="T16" fmla="*/ 1140 w 1494"/>
                <a:gd name="T17" fmla="*/ 150 h 998"/>
                <a:gd name="T18" fmla="*/ 1184 w 1494"/>
                <a:gd name="T19" fmla="*/ 193 h 998"/>
                <a:gd name="T20" fmla="*/ 1229 w 1494"/>
                <a:gd name="T21" fmla="*/ 240 h 998"/>
                <a:gd name="T22" fmla="*/ 1275 w 1494"/>
                <a:gd name="T23" fmla="*/ 292 h 998"/>
                <a:gd name="T24" fmla="*/ 1325 w 1494"/>
                <a:gd name="T25" fmla="*/ 347 h 998"/>
                <a:gd name="T26" fmla="*/ 1378 w 1494"/>
                <a:gd name="T27" fmla="*/ 408 h 998"/>
                <a:gd name="T28" fmla="*/ 1399 w 1494"/>
                <a:gd name="T29" fmla="*/ 427 h 998"/>
                <a:gd name="T30" fmla="*/ 1423 w 1494"/>
                <a:gd name="T31" fmla="*/ 442 h 998"/>
                <a:gd name="T32" fmla="*/ 1446 w 1494"/>
                <a:gd name="T33" fmla="*/ 450 h 998"/>
                <a:gd name="T34" fmla="*/ 1470 w 1494"/>
                <a:gd name="T35" fmla="*/ 455 h 998"/>
                <a:gd name="T36" fmla="*/ 1494 w 1494"/>
                <a:gd name="T37" fmla="*/ 456 h 998"/>
                <a:gd name="T38" fmla="*/ 1448 w 1494"/>
                <a:gd name="T39" fmla="*/ 519 h 998"/>
                <a:gd name="T40" fmla="*/ 1405 w 1494"/>
                <a:gd name="T41" fmla="*/ 573 h 998"/>
                <a:gd name="T42" fmla="*/ 1363 w 1494"/>
                <a:gd name="T43" fmla="*/ 624 h 998"/>
                <a:gd name="T44" fmla="*/ 1326 w 1494"/>
                <a:gd name="T45" fmla="*/ 667 h 998"/>
                <a:gd name="T46" fmla="*/ 1291 w 1494"/>
                <a:gd name="T47" fmla="*/ 707 h 998"/>
                <a:gd name="T48" fmla="*/ 1257 w 1494"/>
                <a:gd name="T49" fmla="*/ 742 h 998"/>
                <a:gd name="T50" fmla="*/ 1223 w 1494"/>
                <a:gd name="T51" fmla="*/ 773 h 998"/>
                <a:gd name="T52" fmla="*/ 1190 w 1494"/>
                <a:gd name="T53" fmla="*/ 801 h 998"/>
                <a:gd name="T54" fmla="*/ 1158 w 1494"/>
                <a:gd name="T55" fmla="*/ 826 h 998"/>
                <a:gd name="T56" fmla="*/ 1125 w 1494"/>
                <a:gd name="T57" fmla="*/ 850 h 998"/>
                <a:gd name="T58" fmla="*/ 1091 w 1494"/>
                <a:gd name="T59" fmla="*/ 872 h 998"/>
                <a:gd name="T60" fmla="*/ 1056 w 1494"/>
                <a:gd name="T61" fmla="*/ 893 h 998"/>
                <a:gd name="T62" fmla="*/ 1017 w 1494"/>
                <a:gd name="T63" fmla="*/ 914 h 998"/>
                <a:gd name="T64" fmla="*/ 982 w 1494"/>
                <a:gd name="T65" fmla="*/ 930 h 998"/>
                <a:gd name="T66" fmla="*/ 943 w 1494"/>
                <a:gd name="T67" fmla="*/ 943 h 998"/>
                <a:gd name="T68" fmla="*/ 902 w 1494"/>
                <a:gd name="T69" fmla="*/ 955 h 998"/>
                <a:gd name="T70" fmla="*/ 857 w 1494"/>
                <a:gd name="T71" fmla="*/ 966 h 998"/>
                <a:gd name="T72" fmla="*/ 814 w 1494"/>
                <a:gd name="T73" fmla="*/ 975 h 998"/>
                <a:gd name="T74" fmla="*/ 771 w 1494"/>
                <a:gd name="T75" fmla="*/ 980 h 998"/>
                <a:gd name="T76" fmla="*/ 732 w 1494"/>
                <a:gd name="T77" fmla="*/ 986 h 998"/>
                <a:gd name="T78" fmla="*/ 696 w 1494"/>
                <a:gd name="T79" fmla="*/ 991 h 998"/>
                <a:gd name="T80" fmla="*/ 663 w 1494"/>
                <a:gd name="T81" fmla="*/ 994 h 998"/>
                <a:gd name="T82" fmla="*/ 638 w 1494"/>
                <a:gd name="T83" fmla="*/ 995 h 998"/>
                <a:gd name="T84" fmla="*/ 621 w 1494"/>
                <a:gd name="T85" fmla="*/ 997 h 998"/>
                <a:gd name="T86" fmla="*/ 610 w 1494"/>
                <a:gd name="T87" fmla="*/ 997 h 998"/>
                <a:gd name="T88" fmla="*/ 609 w 1494"/>
                <a:gd name="T89" fmla="*/ 997 h 998"/>
                <a:gd name="T90" fmla="*/ 609 w 1494"/>
                <a:gd name="T91" fmla="*/ 997 h 998"/>
                <a:gd name="T92" fmla="*/ 609 w 1494"/>
                <a:gd name="T93" fmla="*/ 997 h 998"/>
                <a:gd name="T94" fmla="*/ 610 w 1494"/>
                <a:gd name="T95" fmla="*/ 997 h 998"/>
                <a:gd name="T96" fmla="*/ 612 w 1494"/>
                <a:gd name="T97" fmla="*/ 998 h 998"/>
                <a:gd name="T98" fmla="*/ 0 w 1494"/>
                <a:gd name="T99" fmla="*/ 998 h 998"/>
                <a:gd name="T100" fmla="*/ 0 w 1494"/>
                <a:gd name="T101" fmla="*/ 0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94" h="998">
                  <a:moveTo>
                    <a:pt x="0" y="0"/>
                  </a:moveTo>
                  <a:lnTo>
                    <a:pt x="807" y="0"/>
                  </a:lnTo>
                  <a:lnTo>
                    <a:pt x="863" y="5"/>
                  </a:lnTo>
                  <a:lnTo>
                    <a:pt x="915" y="14"/>
                  </a:lnTo>
                  <a:lnTo>
                    <a:pt x="964" y="30"/>
                  </a:lnTo>
                  <a:lnTo>
                    <a:pt x="1010" y="52"/>
                  </a:lnTo>
                  <a:lnTo>
                    <a:pt x="1054" y="79"/>
                  </a:lnTo>
                  <a:lnTo>
                    <a:pt x="1097" y="111"/>
                  </a:lnTo>
                  <a:lnTo>
                    <a:pt x="1140" y="150"/>
                  </a:lnTo>
                  <a:lnTo>
                    <a:pt x="1184" y="193"/>
                  </a:lnTo>
                  <a:lnTo>
                    <a:pt x="1229" y="240"/>
                  </a:lnTo>
                  <a:lnTo>
                    <a:pt x="1275" y="292"/>
                  </a:lnTo>
                  <a:lnTo>
                    <a:pt x="1325" y="347"/>
                  </a:lnTo>
                  <a:lnTo>
                    <a:pt x="1378" y="408"/>
                  </a:lnTo>
                  <a:lnTo>
                    <a:pt x="1399" y="427"/>
                  </a:lnTo>
                  <a:lnTo>
                    <a:pt x="1423" y="442"/>
                  </a:lnTo>
                  <a:lnTo>
                    <a:pt x="1446" y="450"/>
                  </a:lnTo>
                  <a:lnTo>
                    <a:pt x="1470" y="455"/>
                  </a:lnTo>
                  <a:lnTo>
                    <a:pt x="1494" y="456"/>
                  </a:lnTo>
                  <a:lnTo>
                    <a:pt x="1448" y="519"/>
                  </a:lnTo>
                  <a:lnTo>
                    <a:pt x="1405" y="573"/>
                  </a:lnTo>
                  <a:lnTo>
                    <a:pt x="1363" y="624"/>
                  </a:lnTo>
                  <a:lnTo>
                    <a:pt x="1326" y="667"/>
                  </a:lnTo>
                  <a:lnTo>
                    <a:pt x="1291" y="707"/>
                  </a:lnTo>
                  <a:lnTo>
                    <a:pt x="1257" y="742"/>
                  </a:lnTo>
                  <a:lnTo>
                    <a:pt x="1223" y="773"/>
                  </a:lnTo>
                  <a:lnTo>
                    <a:pt x="1190" y="801"/>
                  </a:lnTo>
                  <a:lnTo>
                    <a:pt x="1158" y="826"/>
                  </a:lnTo>
                  <a:lnTo>
                    <a:pt x="1125" y="850"/>
                  </a:lnTo>
                  <a:lnTo>
                    <a:pt x="1091" y="872"/>
                  </a:lnTo>
                  <a:lnTo>
                    <a:pt x="1056" y="893"/>
                  </a:lnTo>
                  <a:lnTo>
                    <a:pt x="1017" y="914"/>
                  </a:lnTo>
                  <a:lnTo>
                    <a:pt x="982" y="930"/>
                  </a:lnTo>
                  <a:lnTo>
                    <a:pt x="943" y="943"/>
                  </a:lnTo>
                  <a:lnTo>
                    <a:pt x="902" y="955"/>
                  </a:lnTo>
                  <a:lnTo>
                    <a:pt x="857" y="966"/>
                  </a:lnTo>
                  <a:lnTo>
                    <a:pt x="814" y="975"/>
                  </a:lnTo>
                  <a:lnTo>
                    <a:pt x="771" y="980"/>
                  </a:lnTo>
                  <a:lnTo>
                    <a:pt x="732" y="986"/>
                  </a:lnTo>
                  <a:lnTo>
                    <a:pt x="696" y="991"/>
                  </a:lnTo>
                  <a:lnTo>
                    <a:pt x="663" y="994"/>
                  </a:lnTo>
                  <a:lnTo>
                    <a:pt x="638" y="995"/>
                  </a:lnTo>
                  <a:lnTo>
                    <a:pt x="621" y="997"/>
                  </a:lnTo>
                  <a:lnTo>
                    <a:pt x="610" y="997"/>
                  </a:lnTo>
                  <a:lnTo>
                    <a:pt x="609" y="997"/>
                  </a:lnTo>
                  <a:lnTo>
                    <a:pt x="609" y="997"/>
                  </a:lnTo>
                  <a:lnTo>
                    <a:pt x="609" y="997"/>
                  </a:lnTo>
                  <a:lnTo>
                    <a:pt x="610" y="997"/>
                  </a:lnTo>
                  <a:lnTo>
                    <a:pt x="612" y="998"/>
                  </a:lnTo>
                  <a:lnTo>
                    <a:pt x="0" y="998"/>
                  </a:lnTo>
                  <a:lnTo>
                    <a:pt x="0" y="0"/>
                  </a:lnTo>
                  <a:close/>
                </a:path>
              </a:pathLst>
            </a:custGeom>
            <a:gradFill flip="none" rotWithShape="1">
              <a:gsLst>
                <a:gs pos="0">
                  <a:schemeClr val="accent2">
                    <a:lumMod val="50000"/>
                  </a:schemeClr>
                </a:gs>
                <a:gs pos="100000">
                  <a:schemeClr val="accent2"/>
                </a:gs>
              </a:gsLst>
              <a:path path="rect">
                <a:fillToRect l="100000" t="100000"/>
              </a:path>
              <a:tileRect r="-100000" b="-100000"/>
            </a:gradFill>
            <a:ln w="0">
              <a:noFill/>
              <a:prstDash val="solid"/>
              <a:round/>
              <a:headEnd/>
              <a:tailEnd/>
            </a:ln>
            <a:effectLst/>
            <a:scene3d>
              <a:camera prst="orthographicFront">
                <a:rot lat="0" lon="0" rev="0"/>
              </a:camera>
              <a:lightRig rig="contrasting" dir="t">
                <a:rot lat="0" lon="0" rev="7800000"/>
              </a:lightRig>
            </a:scene3d>
            <a:sp3d>
              <a:bevelT w="38100" h="38100"/>
            </a:sp3d>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17" name="Freeform 6"/>
            <p:cNvSpPr>
              <a:spLocks/>
            </p:cNvSpPr>
            <p:nvPr/>
          </p:nvSpPr>
          <p:spPr bwMode="auto">
            <a:xfrm>
              <a:off x="938825" y="1510661"/>
              <a:ext cx="2802647" cy="615778"/>
            </a:xfrm>
            <a:custGeom>
              <a:avLst/>
              <a:gdLst>
                <a:gd name="T0" fmla="*/ 941 w 3648"/>
                <a:gd name="T1" fmla="*/ 0 h 1001"/>
                <a:gd name="T2" fmla="*/ 3648 w 3648"/>
                <a:gd name="T3" fmla="*/ 0 h 1001"/>
                <a:gd name="T4" fmla="*/ 3648 w 3648"/>
                <a:gd name="T5" fmla="*/ 1001 h 1001"/>
                <a:gd name="T6" fmla="*/ 940 w 3648"/>
                <a:gd name="T7" fmla="*/ 1001 h 1001"/>
                <a:gd name="T8" fmla="*/ 881 w 3648"/>
                <a:gd name="T9" fmla="*/ 995 h 1001"/>
                <a:gd name="T10" fmla="*/ 823 w 3648"/>
                <a:gd name="T11" fmla="*/ 980 h 1001"/>
                <a:gd name="T12" fmla="*/ 765 w 3648"/>
                <a:gd name="T13" fmla="*/ 958 h 1001"/>
                <a:gd name="T14" fmla="*/ 709 w 3648"/>
                <a:gd name="T15" fmla="*/ 927 h 1001"/>
                <a:gd name="T16" fmla="*/ 653 w 3648"/>
                <a:gd name="T17" fmla="*/ 893 h 1001"/>
                <a:gd name="T18" fmla="*/ 601 w 3648"/>
                <a:gd name="T19" fmla="*/ 853 h 1001"/>
                <a:gd name="T20" fmla="*/ 549 w 3648"/>
                <a:gd name="T21" fmla="*/ 812 h 1001"/>
                <a:gd name="T22" fmla="*/ 502 w 3648"/>
                <a:gd name="T23" fmla="*/ 767 h 1001"/>
                <a:gd name="T24" fmla="*/ 459 w 3648"/>
                <a:gd name="T25" fmla="*/ 724 h 1001"/>
                <a:gd name="T26" fmla="*/ 419 w 3648"/>
                <a:gd name="T27" fmla="*/ 681 h 1001"/>
                <a:gd name="T28" fmla="*/ 383 w 3648"/>
                <a:gd name="T29" fmla="*/ 641 h 1001"/>
                <a:gd name="T30" fmla="*/ 352 w 3648"/>
                <a:gd name="T31" fmla="*/ 606 h 1001"/>
                <a:gd name="T32" fmla="*/ 352 w 3648"/>
                <a:gd name="T33" fmla="*/ 606 h 1001"/>
                <a:gd name="T34" fmla="*/ 343 w 3648"/>
                <a:gd name="T35" fmla="*/ 601 h 1001"/>
                <a:gd name="T36" fmla="*/ 332 w 3648"/>
                <a:gd name="T37" fmla="*/ 603 h 1001"/>
                <a:gd name="T38" fmla="*/ 314 w 3648"/>
                <a:gd name="T39" fmla="*/ 609 h 1001"/>
                <a:gd name="T40" fmla="*/ 295 w 3648"/>
                <a:gd name="T41" fmla="*/ 618 h 1001"/>
                <a:gd name="T42" fmla="*/ 271 w 3648"/>
                <a:gd name="T43" fmla="*/ 630 h 1001"/>
                <a:gd name="T44" fmla="*/ 246 w 3648"/>
                <a:gd name="T45" fmla="*/ 644 h 1001"/>
                <a:gd name="T46" fmla="*/ 218 w 3648"/>
                <a:gd name="T47" fmla="*/ 662 h 1001"/>
                <a:gd name="T48" fmla="*/ 189 w 3648"/>
                <a:gd name="T49" fmla="*/ 680 h 1001"/>
                <a:gd name="T50" fmla="*/ 161 w 3648"/>
                <a:gd name="T51" fmla="*/ 701 h 1001"/>
                <a:gd name="T52" fmla="*/ 133 w 3648"/>
                <a:gd name="T53" fmla="*/ 720 h 1001"/>
                <a:gd name="T54" fmla="*/ 105 w 3648"/>
                <a:gd name="T55" fmla="*/ 741 h 1001"/>
                <a:gd name="T56" fmla="*/ 78 w 3648"/>
                <a:gd name="T57" fmla="*/ 760 h 1001"/>
                <a:gd name="T58" fmla="*/ 55 w 3648"/>
                <a:gd name="T59" fmla="*/ 778 h 1001"/>
                <a:gd name="T60" fmla="*/ 33 w 3648"/>
                <a:gd name="T61" fmla="*/ 794 h 1001"/>
                <a:gd name="T62" fmla="*/ 15 w 3648"/>
                <a:gd name="T63" fmla="*/ 809 h 1001"/>
                <a:gd name="T64" fmla="*/ 0 w 3648"/>
                <a:gd name="T65" fmla="*/ 819 h 1001"/>
                <a:gd name="T66" fmla="*/ 0 w 3648"/>
                <a:gd name="T67" fmla="*/ 819 h 1001"/>
                <a:gd name="T68" fmla="*/ 15 w 3648"/>
                <a:gd name="T69" fmla="*/ 806 h 1001"/>
                <a:gd name="T70" fmla="*/ 33 w 3648"/>
                <a:gd name="T71" fmla="*/ 788 h 1001"/>
                <a:gd name="T72" fmla="*/ 56 w 3648"/>
                <a:gd name="T73" fmla="*/ 766 h 1001"/>
                <a:gd name="T74" fmla="*/ 83 w 3648"/>
                <a:gd name="T75" fmla="*/ 738 h 1001"/>
                <a:gd name="T76" fmla="*/ 114 w 3648"/>
                <a:gd name="T77" fmla="*/ 704 h 1001"/>
                <a:gd name="T78" fmla="*/ 148 w 3648"/>
                <a:gd name="T79" fmla="*/ 665 h 1001"/>
                <a:gd name="T80" fmla="*/ 186 w 3648"/>
                <a:gd name="T81" fmla="*/ 619 h 1001"/>
                <a:gd name="T82" fmla="*/ 229 w 3648"/>
                <a:gd name="T83" fmla="*/ 567 h 1001"/>
                <a:gd name="T84" fmla="*/ 274 w 3648"/>
                <a:gd name="T85" fmla="*/ 508 h 1001"/>
                <a:gd name="T86" fmla="*/ 324 w 3648"/>
                <a:gd name="T87" fmla="*/ 443 h 1001"/>
                <a:gd name="T88" fmla="*/ 324 w 3648"/>
                <a:gd name="T89" fmla="*/ 443 h 1001"/>
                <a:gd name="T90" fmla="*/ 352 w 3648"/>
                <a:gd name="T91" fmla="*/ 411 h 1001"/>
                <a:gd name="T92" fmla="*/ 385 w 3648"/>
                <a:gd name="T93" fmla="*/ 371 h 1001"/>
                <a:gd name="T94" fmla="*/ 422 w 3648"/>
                <a:gd name="T95" fmla="*/ 329 h 1001"/>
                <a:gd name="T96" fmla="*/ 463 w 3648"/>
                <a:gd name="T97" fmla="*/ 285 h 1001"/>
                <a:gd name="T98" fmla="*/ 508 w 3648"/>
                <a:gd name="T99" fmla="*/ 239 h 1001"/>
                <a:gd name="T100" fmla="*/ 556 w 3648"/>
                <a:gd name="T101" fmla="*/ 194 h 1001"/>
                <a:gd name="T102" fmla="*/ 607 w 3648"/>
                <a:gd name="T103" fmla="*/ 150 h 1001"/>
                <a:gd name="T104" fmla="*/ 659 w 3648"/>
                <a:gd name="T105" fmla="*/ 110 h 1001"/>
                <a:gd name="T106" fmla="*/ 713 w 3648"/>
                <a:gd name="T107" fmla="*/ 74 h 1001"/>
                <a:gd name="T108" fmla="*/ 770 w 3648"/>
                <a:gd name="T109" fmla="*/ 43 h 1001"/>
                <a:gd name="T110" fmla="*/ 826 w 3648"/>
                <a:gd name="T111" fmla="*/ 20 h 1001"/>
                <a:gd name="T112" fmla="*/ 884 w 3648"/>
                <a:gd name="T113" fmla="*/ 5 h 1001"/>
                <a:gd name="T114" fmla="*/ 941 w 3648"/>
                <a:gd name="T115" fmla="*/ 0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48" h="1001">
                  <a:moveTo>
                    <a:pt x="941" y="0"/>
                  </a:moveTo>
                  <a:lnTo>
                    <a:pt x="3648" y="0"/>
                  </a:lnTo>
                  <a:lnTo>
                    <a:pt x="3648" y="1001"/>
                  </a:lnTo>
                  <a:lnTo>
                    <a:pt x="940" y="1001"/>
                  </a:lnTo>
                  <a:lnTo>
                    <a:pt x="881" y="995"/>
                  </a:lnTo>
                  <a:lnTo>
                    <a:pt x="823" y="980"/>
                  </a:lnTo>
                  <a:lnTo>
                    <a:pt x="765" y="958"/>
                  </a:lnTo>
                  <a:lnTo>
                    <a:pt x="709" y="927"/>
                  </a:lnTo>
                  <a:lnTo>
                    <a:pt x="653" y="893"/>
                  </a:lnTo>
                  <a:lnTo>
                    <a:pt x="601" y="853"/>
                  </a:lnTo>
                  <a:lnTo>
                    <a:pt x="549" y="812"/>
                  </a:lnTo>
                  <a:lnTo>
                    <a:pt x="502" y="767"/>
                  </a:lnTo>
                  <a:lnTo>
                    <a:pt x="459" y="724"/>
                  </a:lnTo>
                  <a:lnTo>
                    <a:pt x="419" y="681"/>
                  </a:lnTo>
                  <a:lnTo>
                    <a:pt x="383" y="641"/>
                  </a:lnTo>
                  <a:lnTo>
                    <a:pt x="352" y="606"/>
                  </a:lnTo>
                  <a:lnTo>
                    <a:pt x="352" y="606"/>
                  </a:lnTo>
                  <a:lnTo>
                    <a:pt x="343" y="601"/>
                  </a:lnTo>
                  <a:lnTo>
                    <a:pt x="332" y="603"/>
                  </a:lnTo>
                  <a:lnTo>
                    <a:pt x="314" y="609"/>
                  </a:lnTo>
                  <a:lnTo>
                    <a:pt x="295" y="618"/>
                  </a:lnTo>
                  <a:lnTo>
                    <a:pt x="271" y="630"/>
                  </a:lnTo>
                  <a:lnTo>
                    <a:pt x="246" y="644"/>
                  </a:lnTo>
                  <a:lnTo>
                    <a:pt x="218" y="662"/>
                  </a:lnTo>
                  <a:lnTo>
                    <a:pt x="189" y="680"/>
                  </a:lnTo>
                  <a:lnTo>
                    <a:pt x="161" y="701"/>
                  </a:lnTo>
                  <a:lnTo>
                    <a:pt x="133" y="720"/>
                  </a:lnTo>
                  <a:lnTo>
                    <a:pt x="105" y="741"/>
                  </a:lnTo>
                  <a:lnTo>
                    <a:pt x="78" y="760"/>
                  </a:lnTo>
                  <a:lnTo>
                    <a:pt x="55" y="778"/>
                  </a:lnTo>
                  <a:lnTo>
                    <a:pt x="33" y="794"/>
                  </a:lnTo>
                  <a:lnTo>
                    <a:pt x="15" y="809"/>
                  </a:lnTo>
                  <a:lnTo>
                    <a:pt x="0" y="819"/>
                  </a:lnTo>
                  <a:lnTo>
                    <a:pt x="0" y="819"/>
                  </a:lnTo>
                  <a:lnTo>
                    <a:pt x="15" y="806"/>
                  </a:lnTo>
                  <a:lnTo>
                    <a:pt x="33" y="788"/>
                  </a:lnTo>
                  <a:lnTo>
                    <a:pt x="56" y="766"/>
                  </a:lnTo>
                  <a:lnTo>
                    <a:pt x="83" y="738"/>
                  </a:lnTo>
                  <a:lnTo>
                    <a:pt x="114" y="704"/>
                  </a:lnTo>
                  <a:lnTo>
                    <a:pt x="148" y="665"/>
                  </a:lnTo>
                  <a:lnTo>
                    <a:pt x="186" y="619"/>
                  </a:lnTo>
                  <a:lnTo>
                    <a:pt x="229" y="567"/>
                  </a:lnTo>
                  <a:lnTo>
                    <a:pt x="274" y="508"/>
                  </a:lnTo>
                  <a:lnTo>
                    <a:pt x="324" y="443"/>
                  </a:lnTo>
                  <a:lnTo>
                    <a:pt x="324" y="443"/>
                  </a:lnTo>
                  <a:lnTo>
                    <a:pt x="352" y="411"/>
                  </a:lnTo>
                  <a:lnTo>
                    <a:pt x="385" y="371"/>
                  </a:lnTo>
                  <a:lnTo>
                    <a:pt x="422" y="329"/>
                  </a:lnTo>
                  <a:lnTo>
                    <a:pt x="463" y="285"/>
                  </a:lnTo>
                  <a:lnTo>
                    <a:pt x="508" y="239"/>
                  </a:lnTo>
                  <a:lnTo>
                    <a:pt x="556" y="194"/>
                  </a:lnTo>
                  <a:lnTo>
                    <a:pt x="607" y="150"/>
                  </a:lnTo>
                  <a:lnTo>
                    <a:pt x="659" y="110"/>
                  </a:lnTo>
                  <a:lnTo>
                    <a:pt x="713" y="74"/>
                  </a:lnTo>
                  <a:lnTo>
                    <a:pt x="770" y="43"/>
                  </a:lnTo>
                  <a:lnTo>
                    <a:pt x="826" y="20"/>
                  </a:lnTo>
                  <a:lnTo>
                    <a:pt x="884" y="5"/>
                  </a:lnTo>
                  <a:lnTo>
                    <a:pt x="941" y="0"/>
                  </a:lnTo>
                  <a:close/>
                </a:path>
              </a:pathLst>
            </a:custGeom>
            <a:gradFill flip="none" rotWithShape="1">
              <a:gsLst>
                <a:gs pos="0">
                  <a:schemeClr val="accent2">
                    <a:lumMod val="50000"/>
                  </a:schemeClr>
                </a:gs>
                <a:gs pos="100000">
                  <a:schemeClr val="accent2"/>
                </a:gs>
              </a:gsLst>
              <a:lin ang="0" scaled="1"/>
              <a:tileRect/>
            </a:gradFill>
            <a:ln w="0">
              <a:noFill/>
              <a:prstDash val="solid"/>
              <a:round/>
              <a:headEnd/>
              <a:tailEnd/>
            </a:ln>
            <a:effectLst/>
            <a:scene3d>
              <a:camera prst="orthographicFront">
                <a:rot lat="0" lon="0" rev="0"/>
              </a:camera>
              <a:lightRig rig="contrasting" dir="t">
                <a:rot lat="0" lon="0" rev="1500000"/>
              </a:lightRig>
            </a:scene3d>
            <a:sp3d prstMaterial="metal">
              <a:bevelT w="38100" h="31750"/>
            </a:sp3d>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3" name="Group 2"/>
          <p:cNvGrpSpPr/>
          <p:nvPr/>
        </p:nvGrpSpPr>
        <p:grpSpPr>
          <a:xfrm>
            <a:off x="0" y="2932135"/>
            <a:ext cx="4988629" cy="822893"/>
            <a:chOff x="0" y="2199101"/>
            <a:chExt cx="3741472" cy="617170"/>
          </a:xfrm>
        </p:grpSpPr>
        <p:sp>
          <p:nvSpPr>
            <p:cNvPr id="14" name="Freeform 10"/>
            <p:cNvSpPr>
              <a:spLocks/>
            </p:cNvSpPr>
            <p:nvPr/>
          </p:nvSpPr>
          <p:spPr bwMode="auto">
            <a:xfrm>
              <a:off x="0" y="2201724"/>
              <a:ext cx="1146259" cy="614547"/>
            </a:xfrm>
            <a:custGeom>
              <a:avLst/>
              <a:gdLst>
                <a:gd name="T0" fmla="*/ 0 w 1492"/>
                <a:gd name="T1" fmla="*/ 0 h 998"/>
                <a:gd name="T2" fmla="*/ 807 w 1492"/>
                <a:gd name="T3" fmla="*/ 0 h 998"/>
                <a:gd name="T4" fmla="*/ 863 w 1492"/>
                <a:gd name="T5" fmla="*/ 5 h 998"/>
                <a:gd name="T6" fmla="*/ 915 w 1492"/>
                <a:gd name="T7" fmla="*/ 14 h 998"/>
                <a:gd name="T8" fmla="*/ 964 w 1492"/>
                <a:gd name="T9" fmla="*/ 30 h 998"/>
                <a:gd name="T10" fmla="*/ 1010 w 1492"/>
                <a:gd name="T11" fmla="*/ 52 h 998"/>
                <a:gd name="T12" fmla="*/ 1054 w 1492"/>
                <a:gd name="T13" fmla="*/ 79 h 998"/>
                <a:gd name="T14" fmla="*/ 1097 w 1492"/>
                <a:gd name="T15" fmla="*/ 111 h 998"/>
                <a:gd name="T16" fmla="*/ 1140 w 1492"/>
                <a:gd name="T17" fmla="*/ 150 h 998"/>
                <a:gd name="T18" fmla="*/ 1184 w 1492"/>
                <a:gd name="T19" fmla="*/ 193 h 998"/>
                <a:gd name="T20" fmla="*/ 1229 w 1492"/>
                <a:gd name="T21" fmla="*/ 240 h 998"/>
                <a:gd name="T22" fmla="*/ 1275 w 1492"/>
                <a:gd name="T23" fmla="*/ 292 h 998"/>
                <a:gd name="T24" fmla="*/ 1325 w 1492"/>
                <a:gd name="T25" fmla="*/ 347 h 998"/>
                <a:gd name="T26" fmla="*/ 1378 w 1492"/>
                <a:gd name="T27" fmla="*/ 407 h 998"/>
                <a:gd name="T28" fmla="*/ 1399 w 1492"/>
                <a:gd name="T29" fmla="*/ 427 h 998"/>
                <a:gd name="T30" fmla="*/ 1421 w 1492"/>
                <a:gd name="T31" fmla="*/ 441 h 998"/>
                <a:gd name="T32" fmla="*/ 1445 w 1492"/>
                <a:gd name="T33" fmla="*/ 450 h 998"/>
                <a:gd name="T34" fmla="*/ 1469 w 1492"/>
                <a:gd name="T35" fmla="*/ 455 h 998"/>
                <a:gd name="T36" fmla="*/ 1492 w 1492"/>
                <a:gd name="T37" fmla="*/ 456 h 998"/>
                <a:gd name="T38" fmla="*/ 1445 w 1492"/>
                <a:gd name="T39" fmla="*/ 520 h 998"/>
                <a:gd name="T40" fmla="*/ 1400 w 1492"/>
                <a:gd name="T41" fmla="*/ 576 h 998"/>
                <a:gd name="T42" fmla="*/ 1361 w 1492"/>
                <a:gd name="T43" fmla="*/ 627 h 998"/>
                <a:gd name="T44" fmla="*/ 1322 w 1492"/>
                <a:gd name="T45" fmla="*/ 671 h 998"/>
                <a:gd name="T46" fmla="*/ 1285 w 1492"/>
                <a:gd name="T47" fmla="*/ 711 h 998"/>
                <a:gd name="T48" fmla="*/ 1251 w 1492"/>
                <a:gd name="T49" fmla="*/ 746 h 998"/>
                <a:gd name="T50" fmla="*/ 1217 w 1492"/>
                <a:gd name="T51" fmla="*/ 779 h 998"/>
                <a:gd name="T52" fmla="*/ 1184 w 1492"/>
                <a:gd name="T53" fmla="*/ 807 h 998"/>
                <a:gd name="T54" fmla="*/ 1152 w 1492"/>
                <a:gd name="T55" fmla="*/ 834 h 998"/>
                <a:gd name="T56" fmla="*/ 1119 w 1492"/>
                <a:gd name="T57" fmla="*/ 857 h 998"/>
                <a:gd name="T58" fmla="*/ 1084 w 1492"/>
                <a:gd name="T59" fmla="*/ 880 h 998"/>
                <a:gd name="T60" fmla="*/ 1048 w 1492"/>
                <a:gd name="T61" fmla="*/ 900 h 998"/>
                <a:gd name="T62" fmla="*/ 1011 w 1492"/>
                <a:gd name="T63" fmla="*/ 921 h 998"/>
                <a:gd name="T64" fmla="*/ 973 w 1492"/>
                <a:gd name="T65" fmla="*/ 937 h 998"/>
                <a:gd name="T66" fmla="*/ 930 w 1492"/>
                <a:gd name="T67" fmla="*/ 952 h 998"/>
                <a:gd name="T68" fmla="*/ 885 w 1492"/>
                <a:gd name="T69" fmla="*/ 964 h 998"/>
                <a:gd name="T70" fmla="*/ 840 w 1492"/>
                <a:gd name="T71" fmla="*/ 974 h 998"/>
                <a:gd name="T72" fmla="*/ 794 w 1492"/>
                <a:gd name="T73" fmla="*/ 982 h 998"/>
                <a:gd name="T74" fmla="*/ 749 w 1492"/>
                <a:gd name="T75" fmla="*/ 988 h 998"/>
                <a:gd name="T76" fmla="*/ 708 w 1492"/>
                <a:gd name="T77" fmla="*/ 991 h 998"/>
                <a:gd name="T78" fmla="*/ 672 w 1492"/>
                <a:gd name="T79" fmla="*/ 994 h 998"/>
                <a:gd name="T80" fmla="*/ 641 w 1492"/>
                <a:gd name="T81" fmla="*/ 997 h 998"/>
                <a:gd name="T82" fmla="*/ 619 w 1492"/>
                <a:gd name="T83" fmla="*/ 997 h 998"/>
                <a:gd name="T84" fmla="*/ 606 w 1492"/>
                <a:gd name="T85" fmla="*/ 998 h 998"/>
                <a:gd name="T86" fmla="*/ 0 w 1492"/>
                <a:gd name="T87" fmla="*/ 998 h 998"/>
                <a:gd name="T88" fmla="*/ 0 w 1492"/>
                <a:gd name="T89" fmla="*/ 0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92" h="998">
                  <a:moveTo>
                    <a:pt x="0" y="0"/>
                  </a:moveTo>
                  <a:lnTo>
                    <a:pt x="807" y="0"/>
                  </a:lnTo>
                  <a:lnTo>
                    <a:pt x="863" y="5"/>
                  </a:lnTo>
                  <a:lnTo>
                    <a:pt x="915" y="14"/>
                  </a:lnTo>
                  <a:lnTo>
                    <a:pt x="964" y="30"/>
                  </a:lnTo>
                  <a:lnTo>
                    <a:pt x="1010" y="52"/>
                  </a:lnTo>
                  <a:lnTo>
                    <a:pt x="1054" y="79"/>
                  </a:lnTo>
                  <a:lnTo>
                    <a:pt x="1097" y="111"/>
                  </a:lnTo>
                  <a:lnTo>
                    <a:pt x="1140" y="150"/>
                  </a:lnTo>
                  <a:lnTo>
                    <a:pt x="1184" y="193"/>
                  </a:lnTo>
                  <a:lnTo>
                    <a:pt x="1229" y="240"/>
                  </a:lnTo>
                  <a:lnTo>
                    <a:pt x="1275" y="292"/>
                  </a:lnTo>
                  <a:lnTo>
                    <a:pt x="1325" y="347"/>
                  </a:lnTo>
                  <a:lnTo>
                    <a:pt x="1378" y="407"/>
                  </a:lnTo>
                  <a:lnTo>
                    <a:pt x="1399" y="427"/>
                  </a:lnTo>
                  <a:lnTo>
                    <a:pt x="1421" y="441"/>
                  </a:lnTo>
                  <a:lnTo>
                    <a:pt x="1445" y="450"/>
                  </a:lnTo>
                  <a:lnTo>
                    <a:pt x="1469" y="455"/>
                  </a:lnTo>
                  <a:lnTo>
                    <a:pt x="1492" y="456"/>
                  </a:lnTo>
                  <a:lnTo>
                    <a:pt x="1445" y="520"/>
                  </a:lnTo>
                  <a:lnTo>
                    <a:pt x="1400" y="576"/>
                  </a:lnTo>
                  <a:lnTo>
                    <a:pt x="1361" y="627"/>
                  </a:lnTo>
                  <a:lnTo>
                    <a:pt x="1322" y="671"/>
                  </a:lnTo>
                  <a:lnTo>
                    <a:pt x="1285" y="711"/>
                  </a:lnTo>
                  <a:lnTo>
                    <a:pt x="1251" y="746"/>
                  </a:lnTo>
                  <a:lnTo>
                    <a:pt x="1217" y="779"/>
                  </a:lnTo>
                  <a:lnTo>
                    <a:pt x="1184" y="807"/>
                  </a:lnTo>
                  <a:lnTo>
                    <a:pt x="1152" y="834"/>
                  </a:lnTo>
                  <a:lnTo>
                    <a:pt x="1119" y="857"/>
                  </a:lnTo>
                  <a:lnTo>
                    <a:pt x="1084" y="880"/>
                  </a:lnTo>
                  <a:lnTo>
                    <a:pt x="1048" y="900"/>
                  </a:lnTo>
                  <a:lnTo>
                    <a:pt x="1011" y="921"/>
                  </a:lnTo>
                  <a:lnTo>
                    <a:pt x="973" y="937"/>
                  </a:lnTo>
                  <a:lnTo>
                    <a:pt x="930" y="952"/>
                  </a:lnTo>
                  <a:lnTo>
                    <a:pt x="885" y="964"/>
                  </a:lnTo>
                  <a:lnTo>
                    <a:pt x="840" y="974"/>
                  </a:lnTo>
                  <a:lnTo>
                    <a:pt x="794" y="982"/>
                  </a:lnTo>
                  <a:lnTo>
                    <a:pt x="749" y="988"/>
                  </a:lnTo>
                  <a:lnTo>
                    <a:pt x="708" y="991"/>
                  </a:lnTo>
                  <a:lnTo>
                    <a:pt x="672" y="994"/>
                  </a:lnTo>
                  <a:lnTo>
                    <a:pt x="641" y="997"/>
                  </a:lnTo>
                  <a:lnTo>
                    <a:pt x="619" y="997"/>
                  </a:lnTo>
                  <a:lnTo>
                    <a:pt x="606" y="998"/>
                  </a:lnTo>
                  <a:lnTo>
                    <a:pt x="0" y="998"/>
                  </a:lnTo>
                  <a:lnTo>
                    <a:pt x="0" y="0"/>
                  </a:lnTo>
                  <a:close/>
                </a:path>
              </a:pathLst>
            </a:custGeom>
            <a:gradFill flip="none" rotWithShape="1">
              <a:gsLst>
                <a:gs pos="0">
                  <a:schemeClr val="accent3">
                    <a:lumMod val="50000"/>
                  </a:schemeClr>
                </a:gs>
                <a:gs pos="100000">
                  <a:schemeClr val="accent3"/>
                </a:gs>
              </a:gsLst>
              <a:path path="rect">
                <a:fillToRect l="100000" t="100000"/>
              </a:path>
              <a:tileRect r="-100000" b="-100000"/>
            </a:gradFill>
            <a:ln w="0">
              <a:noFill/>
              <a:prstDash val="solid"/>
              <a:round/>
              <a:headEnd/>
              <a:tailEnd/>
            </a:ln>
            <a:effectLst/>
            <a:scene3d>
              <a:camera prst="orthographicFront">
                <a:rot lat="0" lon="0" rev="0"/>
              </a:camera>
              <a:lightRig rig="contrasting" dir="t">
                <a:rot lat="0" lon="0" rev="7800000"/>
              </a:lightRig>
            </a:scene3d>
            <a:sp3d>
              <a:bevelT w="38100" h="38100"/>
            </a:sp3d>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18" name="Freeform 11"/>
            <p:cNvSpPr>
              <a:spLocks/>
            </p:cNvSpPr>
            <p:nvPr/>
          </p:nvSpPr>
          <p:spPr bwMode="auto">
            <a:xfrm>
              <a:off x="938825" y="2199101"/>
              <a:ext cx="2802647" cy="617011"/>
            </a:xfrm>
            <a:custGeom>
              <a:avLst/>
              <a:gdLst>
                <a:gd name="T0" fmla="*/ 941 w 3648"/>
                <a:gd name="T1" fmla="*/ 0 h 1001"/>
                <a:gd name="T2" fmla="*/ 3648 w 3648"/>
                <a:gd name="T3" fmla="*/ 0 h 1001"/>
                <a:gd name="T4" fmla="*/ 3648 w 3648"/>
                <a:gd name="T5" fmla="*/ 1001 h 1001"/>
                <a:gd name="T6" fmla="*/ 940 w 3648"/>
                <a:gd name="T7" fmla="*/ 1001 h 1001"/>
                <a:gd name="T8" fmla="*/ 881 w 3648"/>
                <a:gd name="T9" fmla="*/ 995 h 1001"/>
                <a:gd name="T10" fmla="*/ 823 w 3648"/>
                <a:gd name="T11" fmla="*/ 980 h 1001"/>
                <a:gd name="T12" fmla="*/ 765 w 3648"/>
                <a:gd name="T13" fmla="*/ 958 h 1001"/>
                <a:gd name="T14" fmla="*/ 709 w 3648"/>
                <a:gd name="T15" fmla="*/ 929 h 1001"/>
                <a:gd name="T16" fmla="*/ 653 w 3648"/>
                <a:gd name="T17" fmla="*/ 893 h 1001"/>
                <a:gd name="T18" fmla="*/ 601 w 3648"/>
                <a:gd name="T19" fmla="*/ 853 h 1001"/>
                <a:gd name="T20" fmla="*/ 549 w 3648"/>
                <a:gd name="T21" fmla="*/ 812 h 1001"/>
                <a:gd name="T22" fmla="*/ 502 w 3648"/>
                <a:gd name="T23" fmla="*/ 767 h 1001"/>
                <a:gd name="T24" fmla="*/ 459 w 3648"/>
                <a:gd name="T25" fmla="*/ 724 h 1001"/>
                <a:gd name="T26" fmla="*/ 419 w 3648"/>
                <a:gd name="T27" fmla="*/ 681 h 1001"/>
                <a:gd name="T28" fmla="*/ 383 w 3648"/>
                <a:gd name="T29" fmla="*/ 641 h 1001"/>
                <a:gd name="T30" fmla="*/ 352 w 3648"/>
                <a:gd name="T31" fmla="*/ 606 h 1001"/>
                <a:gd name="T32" fmla="*/ 352 w 3648"/>
                <a:gd name="T33" fmla="*/ 606 h 1001"/>
                <a:gd name="T34" fmla="*/ 343 w 3648"/>
                <a:gd name="T35" fmla="*/ 601 h 1001"/>
                <a:gd name="T36" fmla="*/ 332 w 3648"/>
                <a:gd name="T37" fmla="*/ 603 h 1001"/>
                <a:gd name="T38" fmla="*/ 314 w 3648"/>
                <a:gd name="T39" fmla="*/ 609 h 1001"/>
                <a:gd name="T40" fmla="*/ 295 w 3648"/>
                <a:gd name="T41" fmla="*/ 618 h 1001"/>
                <a:gd name="T42" fmla="*/ 271 w 3648"/>
                <a:gd name="T43" fmla="*/ 630 h 1001"/>
                <a:gd name="T44" fmla="*/ 246 w 3648"/>
                <a:gd name="T45" fmla="*/ 644 h 1001"/>
                <a:gd name="T46" fmla="*/ 218 w 3648"/>
                <a:gd name="T47" fmla="*/ 662 h 1001"/>
                <a:gd name="T48" fmla="*/ 189 w 3648"/>
                <a:gd name="T49" fmla="*/ 680 h 1001"/>
                <a:gd name="T50" fmla="*/ 161 w 3648"/>
                <a:gd name="T51" fmla="*/ 701 h 1001"/>
                <a:gd name="T52" fmla="*/ 133 w 3648"/>
                <a:gd name="T53" fmla="*/ 720 h 1001"/>
                <a:gd name="T54" fmla="*/ 105 w 3648"/>
                <a:gd name="T55" fmla="*/ 741 h 1001"/>
                <a:gd name="T56" fmla="*/ 78 w 3648"/>
                <a:gd name="T57" fmla="*/ 760 h 1001"/>
                <a:gd name="T58" fmla="*/ 55 w 3648"/>
                <a:gd name="T59" fmla="*/ 778 h 1001"/>
                <a:gd name="T60" fmla="*/ 33 w 3648"/>
                <a:gd name="T61" fmla="*/ 794 h 1001"/>
                <a:gd name="T62" fmla="*/ 15 w 3648"/>
                <a:gd name="T63" fmla="*/ 809 h 1001"/>
                <a:gd name="T64" fmla="*/ 0 w 3648"/>
                <a:gd name="T65" fmla="*/ 819 h 1001"/>
                <a:gd name="T66" fmla="*/ 0 w 3648"/>
                <a:gd name="T67" fmla="*/ 819 h 1001"/>
                <a:gd name="T68" fmla="*/ 15 w 3648"/>
                <a:gd name="T69" fmla="*/ 806 h 1001"/>
                <a:gd name="T70" fmla="*/ 33 w 3648"/>
                <a:gd name="T71" fmla="*/ 788 h 1001"/>
                <a:gd name="T72" fmla="*/ 56 w 3648"/>
                <a:gd name="T73" fmla="*/ 766 h 1001"/>
                <a:gd name="T74" fmla="*/ 83 w 3648"/>
                <a:gd name="T75" fmla="*/ 738 h 1001"/>
                <a:gd name="T76" fmla="*/ 114 w 3648"/>
                <a:gd name="T77" fmla="*/ 704 h 1001"/>
                <a:gd name="T78" fmla="*/ 148 w 3648"/>
                <a:gd name="T79" fmla="*/ 665 h 1001"/>
                <a:gd name="T80" fmla="*/ 186 w 3648"/>
                <a:gd name="T81" fmla="*/ 619 h 1001"/>
                <a:gd name="T82" fmla="*/ 229 w 3648"/>
                <a:gd name="T83" fmla="*/ 567 h 1001"/>
                <a:gd name="T84" fmla="*/ 274 w 3648"/>
                <a:gd name="T85" fmla="*/ 508 h 1001"/>
                <a:gd name="T86" fmla="*/ 324 w 3648"/>
                <a:gd name="T87" fmla="*/ 443 h 1001"/>
                <a:gd name="T88" fmla="*/ 324 w 3648"/>
                <a:gd name="T89" fmla="*/ 443 h 1001"/>
                <a:gd name="T90" fmla="*/ 352 w 3648"/>
                <a:gd name="T91" fmla="*/ 410 h 1001"/>
                <a:gd name="T92" fmla="*/ 385 w 3648"/>
                <a:gd name="T93" fmla="*/ 370 h 1001"/>
                <a:gd name="T94" fmla="*/ 422 w 3648"/>
                <a:gd name="T95" fmla="*/ 329 h 1001"/>
                <a:gd name="T96" fmla="*/ 463 w 3648"/>
                <a:gd name="T97" fmla="*/ 285 h 1001"/>
                <a:gd name="T98" fmla="*/ 508 w 3648"/>
                <a:gd name="T99" fmla="*/ 239 h 1001"/>
                <a:gd name="T100" fmla="*/ 556 w 3648"/>
                <a:gd name="T101" fmla="*/ 194 h 1001"/>
                <a:gd name="T102" fmla="*/ 607 w 3648"/>
                <a:gd name="T103" fmla="*/ 150 h 1001"/>
                <a:gd name="T104" fmla="*/ 659 w 3648"/>
                <a:gd name="T105" fmla="*/ 110 h 1001"/>
                <a:gd name="T106" fmla="*/ 713 w 3648"/>
                <a:gd name="T107" fmla="*/ 74 h 1001"/>
                <a:gd name="T108" fmla="*/ 770 w 3648"/>
                <a:gd name="T109" fmla="*/ 43 h 1001"/>
                <a:gd name="T110" fmla="*/ 826 w 3648"/>
                <a:gd name="T111" fmla="*/ 21 h 1001"/>
                <a:gd name="T112" fmla="*/ 884 w 3648"/>
                <a:gd name="T113" fmla="*/ 5 h 1001"/>
                <a:gd name="T114" fmla="*/ 941 w 3648"/>
                <a:gd name="T115" fmla="*/ 0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48" h="1001">
                  <a:moveTo>
                    <a:pt x="941" y="0"/>
                  </a:moveTo>
                  <a:lnTo>
                    <a:pt x="3648" y="0"/>
                  </a:lnTo>
                  <a:lnTo>
                    <a:pt x="3648" y="1001"/>
                  </a:lnTo>
                  <a:lnTo>
                    <a:pt x="940" y="1001"/>
                  </a:lnTo>
                  <a:lnTo>
                    <a:pt x="881" y="995"/>
                  </a:lnTo>
                  <a:lnTo>
                    <a:pt x="823" y="980"/>
                  </a:lnTo>
                  <a:lnTo>
                    <a:pt x="765" y="958"/>
                  </a:lnTo>
                  <a:lnTo>
                    <a:pt x="709" y="929"/>
                  </a:lnTo>
                  <a:lnTo>
                    <a:pt x="653" y="893"/>
                  </a:lnTo>
                  <a:lnTo>
                    <a:pt x="601" y="853"/>
                  </a:lnTo>
                  <a:lnTo>
                    <a:pt x="549" y="812"/>
                  </a:lnTo>
                  <a:lnTo>
                    <a:pt x="502" y="767"/>
                  </a:lnTo>
                  <a:lnTo>
                    <a:pt x="459" y="724"/>
                  </a:lnTo>
                  <a:lnTo>
                    <a:pt x="419" y="681"/>
                  </a:lnTo>
                  <a:lnTo>
                    <a:pt x="383" y="641"/>
                  </a:lnTo>
                  <a:lnTo>
                    <a:pt x="352" y="606"/>
                  </a:lnTo>
                  <a:lnTo>
                    <a:pt x="352" y="606"/>
                  </a:lnTo>
                  <a:lnTo>
                    <a:pt x="343" y="601"/>
                  </a:lnTo>
                  <a:lnTo>
                    <a:pt x="332" y="603"/>
                  </a:lnTo>
                  <a:lnTo>
                    <a:pt x="314" y="609"/>
                  </a:lnTo>
                  <a:lnTo>
                    <a:pt x="295" y="618"/>
                  </a:lnTo>
                  <a:lnTo>
                    <a:pt x="271" y="630"/>
                  </a:lnTo>
                  <a:lnTo>
                    <a:pt x="246" y="644"/>
                  </a:lnTo>
                  <a:lnTo>
                    <a:pt x="218" y="662"/>
                  </a:lnTo>
                  <a:lnTo>
                    <a:pt x="189" y="680"/>
                  </a:lnTo>
                  <a:lnTo>
                    <a:pt x="161" y="701"/>
                  </a:lnTo>
                  <a:lnTo>
                    <a:pt x="133" y="720"/>
                  </a:lnTo>
                  <a:lnTo>
                    <a:pt x="105" y="741"/>
                  </a:lnTo>
                  <a:lnTo>
                    <a:pt x="78" y="760"/>
                  </a:lnTo>
                  <a:lnTo>
                    <a:pt x="55" y="778"/>
                  </a:lnTo>
                  <a:lnTo>
                    <a:pt x="33" y="794"/>
                  </a:lnTo>
                  <a:lnTo>
                    <a:pt x="15" y="809"/>
                  </a:lnTo>
                  <a:lnTo>
                    <a:pt x="0" y="819"/>
                  </a:lnTo>
                  <a:lnTo>
                    <a:pt x="0" y="819"/>
                  </a:lnTo>
                  <a:lnTo>
                    <a:pt x="15" y="806"/>
                  </a:lnTo>
                  <a:lnTo>
                    <a:pt x="33" y="788"/>
                  </a:lnTo>
                  <a:lnTo>
                    <a:pt x="56" y="766"/>
                  </a:lnTo>
                  <a:lnTo>
                    <a:pt x="83" y="738"/>
                  </a:lnTo>
                  <a:lnTo>
                    <a:pt x="114" y="704"/>
                  </a:lnTo>
                  <a:lnTo>
                    <a:pt x="148" y="665"/>
                  </a:lnTo>
                  <a:lnTo>
                    <a:pt x="186" y="619"/>
                  </a:lnTo>
                  <a:lnTo>
                    <a:pt x="229" y="567"/>
                  </a:lnTo>
                  <a:lnTo>
                    <a:pt x="274" y="508"/>
                  </a:lnTo>
                  <a:lnTo>
                    <a:pt x="324" y="443"/>
                  </a:lnTo>
                  <a:lnTo>
                    <a:pt x="324" y="443"/>
                  </a:lnTo>
                  <a:lnTo>
                    <a:pt x="352" y="410"/>
                  </a:lnTo>
                  <a:lnTo>
                    <a:pt x="385" y="370"/>
                  </a:lnTo>
                  <a:lnTo>
                    <a:pt x="422" y="329"/>
                  </a:lnTo>
                  <a:lnTo>
                    <a:pt x="463" y="285"/>
                  </a:lnTo>
                  <a:lnTo>
                    <a:pt x="508" y="239"/>
                  </a:lnTo>
                  <a:lnTo>
                    <a:pt x="556" y="194"/>
                  </a:lnTo>
                  <a:lnTo>
                    <a:pt x="607" y="150"/>
                  </a:lnTo>
                  <a:lnTo>
                    <a:pt x="659" y="110"/>
                  </a:lnTo>
                  <a:lnTo>
                    <a:pt x="713" y="74"/>
                  </a:lnTo>
                  <a:lnTo>
                    <a:pt x="770" y="43"/>
                  </a:lnTo>
                  <a:lnTo>
                    <a:pt x="826" y="21"/>
                  </a:lnTo>
                  <a:lnTo>
                    <a:pt x="884" y="5"/>
                  </a:lnTo>
                  <a:lnTo>
                    <a:pt x="941" y="0"/>
                  </a:lnTo>
                  <a:close/>
                </a:path>
              </a:pathLst>
            </a:custGeom>
            <a:gradFill flip="none" rotWithShape="1">
              <a:gsLst>
                <a:gs pos="0">
                  <a:schemeClr val="accent3">
                    <a:lumMod val="50000"/>
                  </a:schemeClr>
                </a:gs>
                <a:gs pos="100000">
                  <a:schemeClr val="accent3"/>
                </a:gs>
              </a:gsLst>
              <a:lin ang="0" scaled="1"/>
              <a:tileRect/>
            </a:gradFill>
            <a:ln w="0">
              <a:noFill/>
              <a:prstDash val="solid"/>
              <a:round/>
              <a:headEnd/>
              <a:tailEnd/>
            </a:ln>
            <a:effectLst/>
            <a:scene3d>
              <a:camera prst="orthographicFront">
                <a:rot lat="0" lon="0" rev="0"/>
              </a:camera>
              <a:lightRig rig="contrasting" dir="t">
                <a:rot lat="0" lon="0" rev="1500000"/>
              </a:lightRig>
            </a:scene3d>
            <a:sp3d prstMaterial="metal">
              <a:bevelT w="38100" h="31750"/>
            </a:sp3d>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29" name="Group 28"/>
          <p:cNvGrpSpPr/>
          <p:nvPr/>
        </p:nvGrpSpPr>
        <p:grpSpPr>
          <a:xfrm>
            <a:off x="0" y="3851698"/>
            <a:ext cx="4988629" cy="859021"/>
            <a:chOff x="0" y="2888773"/>
            <a:chExt cx="3741472" cy="644266"/>
          </a:xfrm>
        </p:grpSpPr>
        <p:sp>
          <p:nvSpPr>
            <p:cNvPr id="16" name="Freeform 15"/>
            <p:cNvSpPr>
              <a:spLocks/>
            </p:cNvSpPr>
            <p:nvPr/>
          </p:nvSpPr>
          <p:spPr bwMode="auto">
            <a:xfrm>
              <a:off x="0" y="2900018"/>
              <a:ext cx="1124746" cy="633021"/>
            </a:xfrm>
            <a:custGeom>
              <a:avLst/>
              <a:gdLst>
                <a:gd name="T0" fmla="*/ 759 w 1464"/>
                <a:gd name="T1" fmla="*/ 0 h 1027"/>
                <a:gd name="T2" fmla="*/ 870 w 1464"/>
                <a:gd name="T3" fmla="*/ 13 h 1027"/>
                <a:gd name="T4" fmla="*/ 966 w 1464"/>
                <a:gd name="T5" fmla="*/ 52 h 1027"/>
                <a:gd name="T6" fmla="*/ 1057 w 1464"/>
                <a:gd name="T7" fmla="*/ 114 h 1027"/>
                <a:gd name="T8" fmla="*/ 1146 w 1464"/>
                <a:gd name="T9" fmla="*/ 197 h 1027"/>
                <a:gd name="T10" fmla="*/ 1239 w 1464"/>
                <a:gd name="T11" fmla="*/ 297 h 1027"/>
                <a:gd name="T12" fmla="*/ 1345 w 1464"/>
                <a:gd name="T13" fmla="*/ 416 h 1027"/>
                <a:gd name="T14" fmla="*/ 1391 w 1464"/>
                <a:gd name="T15" fmla="*/ 451 h 1027"/>
                <a:gd name="T16" fmla="*/ 1439 w 1464"/>
                <a:gd name="T17" fmla="*/ 465 h 1027"/>
                <a:gd name="T18" fmla="*/ 1415 w 1464"/>
                <a:gd name="T19" fmla="*/ 531 h 1027"/>
                <a:gd name="T20" fmla="*/ 1328 w 1464"/>
                <a:gd name="T21" fmla="*/ 641 h 1027"/>
                <a:gd name="T22" fmla="*/ 1252 w 1464"/>
                <a:gd name="T23" fmla="*/ 730 h 1027"/>
                <a:gd name="T24" fmla="*/ 1181 w 1464"/>
                <a:gd name="T25" fmla="*/ 799 h 1027"/>
                <a:gd name="T26" fmla="*/ 1114 w 1464"/>
                <a:gd name="T27" fmla="*/ 855 h 1027"/>
                <a:gd name="T28" fmla="*/ 1045 w 1464"/>
                <a:gd name="T29" fmla="*/ 903 h 1027"/>
                <a:gd name="T30" fmla="*/ 969 w 1464"/>
                <a:gd name="T31" fmla="*/ 946 h 1027"/>
                <a:gd name="T32" fmla="*/ 892 w 1464"/>
                <a:gd name="T33" fmla="*/ 977 h 1027"/>
                <a:gd name="T34" fmla="*/ 807 w 1464"/>
                <a:gd name="T35" fmla="*/ 997 h 1027"/>
                <a:gd name="T36" fmla="*/ 719 w 1464"/>
                <a:gd name="T37" fmla="*/ 1012 h 1027"/>
                <a:gd name="T38" fmla="*/ 641 w 1464"/>
                <a:gd name="T39" fmla="*/ 1021 h 1027"/>
                <a:gd name="T40" fmla="*/ 582 w 1464"/>
                <a:gd name="T41" fmla="*/ 1024 h 1027"/>
                <a:gd name="T42" fmla="*/ 552 w 1464"/>
                <a:gd name="T43" fmla="*/ 1026 h 1027"/>
                <a:gd name="T44" fmla="*/ 443 w 1464"/>
                <a:gd name="T45" fmla="*/ 1026 h 1027"/>
                <a:gd name="T46" fmla="*/ 329 w 1464"/>
                <a:gd name="T47" fmla="*/ 1027 h 1027"/>
                <a:gd name="T48" fmla="*/ 219 w 1464"/>
                <a:gd name="T49" fmla="*/ 1027 h 1027"/>
                <a:gd name="T50" fmla="*/ 123 w 1464"/>
                <a:gd name="T51" fmla="*/ 1027 h 1027"/>
                <a:gd name="T52" fmla="*/ 50 w 1464"/>
                <a:gd name="T53" fmla="*/ 1027 h 1027"/>
                <a:gd name="T54" fmla="*/ 9 w 1464"/>
                <a:gd name="T55" fmla="*/ 1027 h 1027"/>
                <a:gd name="T56" fmla="*/ 0 w 1464"/>
                <a:gd name="T57" fmla="*/ 3 h 1027"/>
                <a:gd name="T58" fmla="*/ 22 w 1464"/>
                <a:gd name="T59" fmla="*/ 3 h 1027"/>
                <a:gd name="T60" fmla="*/ 81 w 1464"/>
                <a:gd name="T61" fmla="*/ 3 h 1027"/>
                <a:gd name="T62" fmla="*/ 169 w 1464"/>
                <a:gd name="T63" fmla="*/ 1 h 1027"/>
                <a:gd name="T64" fmla="*/ 274 w 1464"/>
                <a:gd name="T65" fmla="*/ 1 h 1027"/>
                <a:gd name="T66" fmla="*/ 389 w 1464"/>
                <a:gd name="T67" fmla="*/ 1 h 1027"/>
                <a:gd name="T68" fmla="*/ 503 w 1464"/>
                <a:gd name="T69" fmla="*/ 1 h 1027"/>
                <a:gd name="T70" fmla="*/ 607 w 1464"/>
                <a:gd name="T71" fmla="*/ 0 h 1027"/>
                <a:gd name="T72" fmla="*/ 690 w 1464"/>
                <a:gd name="T73" fmla="*/ 0 h 1027"/>
                <a:gd name="T74" fmla="*/ 744 w 1464"/>
                <a:gd name="T75" fmla="*/ 0 h 1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64" h="1027">
                  <a:moveTo>
                    <a:pt x="756" y="0"/>
                  </a:moveTo>
                  <a:lnTo>
                    <a:pt x="759" y="0"/>
                  </a:lnTo>
                  <a:lnTo>
                    <a:pt x="815" y="3"/>
                  </a:lnTo>
                  <a:lnTo>
                    <a:pt x="870" y="13"/>
                  </a:lnTo>
                  <a:lnTo>
                    <a:pt x="919" y="29"/>
                  </a:lnTo>
                  <a:lnTo>
                    <a:pt x="966" y="52"/>
                  </a:lnTo>
                  <a:lnTo>
                    <a:pt x="1012" y="80"/>
                  </a:lnTo>
                  <a:lnTo>
                    <a:pt x="1057" y="114"/>
                  </a:lnTo>
                  <a:lnTo>
                    <a:pt x="1101" y="152"/>
                  </a:lnTo>
                  <a:lnTo>
                    <a:pt x="1146" y="197"/>
                  </a:lnTo>
                  <a:lnTo>
                    <a:pt x="1191" y="244"/>
                  </a:lnTo>
                  <a:lnTo>
                    <a:pt x="1239" y="297"/>
                  </a:lnTo>
                  <a:lnTo>
                    <a:pt x="1291" y="355"/>
                  </a:lnTo>
                  <a:lnTo>
                    <a:pt x="1345" y="416"/>
                  </a:lnTo>
                  <a:lnTo>
                    <a:pt x="1368" y="436"/>
                  </a:lnTo>
                  <a:lnTo>
                    <a:pt x="1391" y="451"/>
                  </a:lnTo>
                  <a:lnTo>
                    <a:pt x="1415" y="460"/>
                  </a:lnTo>
                  <a:lnTo>
                    <a:pt x="1439" y="465"/>
                  </a:lnTo>
                  <a:lnTo>
                    <a:pt x="1464" y="466"/>
                  </a:lnTo>
                  <a:lnTo>
                    <a:pt x="1415" y="531"/>
                  </a:lnTo>
                  <a:lnTo>
                    <a:pt x="1369" y="589"/>
                  </a:lnTo>
                  <a:lnTo>
                    <a:pt x="1328" y="641"/>
                  </a:lnTo>
                  <a:lnTo>
                    <a:pt x="1289" y="688"/>
                  </a:lnTo>
                  <a:lnTo>
                    <a:pt x="1252" y="730"/>
                  </a:lnTo>
                  <a:lnTo>
                    <a:pt x="1217" y="765"/>
                  </a:lnTo>
                  <a:lnTo>
                    <a:pt x="1181" y="799"/>
                  </a:lnTo>
                  <a:lnTo>
                    <a:pt x="1148" y="829"/>
                  </a:lnTo>
                  <a:lnTo>
                    <a:pt x="1114" y="855"/>
                  </a:lnTo>
                  <a:lnTo>
                    <a:pt x="1080" y="879"/>
                  </a:lnTo>
                  <a:lnTo>
                    <a:pt x="1045" y="903"/>
                  </a:lnTo>
                  <a:lnTo>
                    <a:pt x="1008" y="923"/>
                  </a:lnTo>
                  <a:lnTo>
                    <a:pt x="969" y="946"/>
                  </a:lnTo>
                  <a:lnTo>
                    <a:pt x="932" y="962"/>
                  </a:lnTo>
                  <a:lnTo>
                    <a:pt x="892" y="977"/>
                  </a:lnTo>
                  <a:lnTo>
                    <a:pt x="851" y="989"/>
                  </a:lnTo>
                  <a:lnTo>
                    <a:pt x="807" y="997"/>
                  </a:lnTo>
                  <a:lnTo>
                    <a:pt x="762" y="1006"/>
                  </a:lnTo>
                  <a:lnTo>
                    <a:pt x="719" y="1012"/>
                  </a:lnTo>
                  <a:lnTo>
                    <a:pt x="678" y="1017"/>
                  </a:lnTo>
                  <a:lnTo>
                    <a:pt x="641" y="1021"/>
                  </a:lnTo>
                  <a:lnTo>
                    <a:pt x="608" y="1023"/>
                  </a:lnTo>
                  <a:lnTo>
                    <a:pt x="582" y="1024"/>
                  </a:lnTo>
                  <a:lnTo>
                    <a:pt x="562" y="1026"/>
                  </a:lnTo>
                  <a:lnTo>
                    <a:pt x="552" y="1026"/>
                  </a:lnTo>
                  <a:lnTo>
                    <a:pt x="499" y="1026"/>
                  </a:lnTo>
                  <a:lnTo>
                    <a:pt x="443" y="1026"/>
                  </a:lnTo>
                  <a:lnTo>
                    <a:pt x="386" y="1027"/>
                  </a:lnTo>
                  <a:lnTo>
                    <a:pt x="329" y="1027"/>
                  </a:lnTo>
                  <a:lnTo>
                    <a:pt x="272" y="1027"/>
                  </a:lnTo>
                  <a:lnTo>
                    <a:pt x="219" y="1027"/>
                  </a:lnTo>
                  <a:lnTo>
                    <a:pt x="169" y="1027"/>
                  </a:lnTo>
                  <a:lnTo>
                    <a:pt x="123" y="1027"/>
                  </a:lnTo>
                  <a:lnTo>
                    <a:pt x="83" y="1027"/>
                  </a:lnTo>
                  <a:lnTo>
                    <a:pt x="50" y="1027"/>
                  </a:lnTo>
                  <a:lnTo>
                    <a:pt x="25" y="1027"/>
                  </a:lnTo>
                  <a:lnTo>
                    <a:pt x="9" y="1027"/>
                  </a:lnTo>
                  <a:lnTo>
                    <a:pt x="3" y="1027"/>
                  </a:lnTo>
                  <a:lnTo>
                    <a:pt x="0" y="3"/>
                  </a:lnTo>
                  <a:lnTo>
                    <a:pt x="6" y="3"/>
                  </a:lnTo>
                  <a:lnTo>
                    <a:pt x="22" y="3"/>
                  </a:lnTo>
                  <a:lnTo>
                    <a:pt x="47" y="3"/>
                  </a:lnTo>
                  <a:lnTo>
                    <a:pt x="81" y="3"/>
                  </a:lnTo>
                  <a:lnTo>
                    <a:pt x="123" y="3"/>
                  </a:lnTo>
                  <a:lnTo>
                    <a:pt x="169" y="1"/>
                  </a:lnTo>
                  <a:lnTo>
                    <a:pt x="221" y="1"/>
                  </a:lnTo>
                  <a:lnTo>
                    <a:pt x="274" y="1"/>
                  </a:lnTo>
                  <a:lnTo>
                    <a:pt x="332" y="1"/>
                  </a:lnTo>
                  <a:lnTo>
                    <a:pt x="389" y="1"/>
                  </a:lnTo>
                  <a:lnTo>
                    <a:pt x="447" y="1"/>
                  </a:lnTo>
                  <a:lnTo>
                    <a:pt x="503" y="1"/>
                  </a:lnTo>
                  <a:lnTo>
                    <a:pt x="556" y="1"/>
                  </a:lnTo>
                  <a:lnTo>
                    <a:pt x="607" y="0"/>
                  </a:lnTo>
                  <a:lnTo>
                    <a:pt x="651" y="0"/>
                  </a:lnTo>
                  <a:lnTo>
                    <a:pt x="690" y="0"/>
                  </a:lnTo>
                  <a:lnTo>
                    <a:pt x="721" y="0"/>
                  </a:lnTo>
                  <a:lnTo>
                    <a:pt x="744" y="0"/>
                  </a:lnTo>
                  <a:lnTo>
                    <a:pt x="756" y="0"/>
                  </a:lnTo>
                  <a:close/>
                </a:path>
              </a:pathLst>
            </a:custGeom>
            <a:gradFill flip="none" rotWithShape="1">
              <a:gsLst>
                <a:gs pos="0">
                  <a:schemeClr val="accent4">
                    <a:lumMod val="50000"/>
                  </a:schemeClr>
                </a:gs>
                <a:gs pos="100000">
                  <a:schemeClr val="accent4"/>
                </a:gs>
              </a:gsLst>
              <a:path path="rect">
                <a:fillToRect l="100000" t="100000"/>
              </a:path>
              <a:tileRect r="-100000" b="-100000"/>
            </a:gradFill>
            <a:ln w="0">
              <a:noFill/>
              <a:prstDash val="solid"/>
              <a:round/>
              <a:headEnd/>
              <a:tailEnd/>
            </a:ln>
            <a:effectLst/>
            <a:scene3d>
              <a:camera prst="orthographicFront">
                <a:rot lat="0" lon="0" rev="0"/>
              </a:camera>
              <a:lightRig rig="contrasting" dir="t">
                <a:rot lat="0" lon="0" rev="7800000"/>
              </a:lightRig>
            </a:scene3d>
            <a:sp3d>
              <a:bevelT w="38100" h="38100"/>
            </a:sp3d>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20" name="Freeform 13"/>
            <p:cNvSpPr>
              <a:spLocks/>
            </p:cNvSpPr>
            <p:nvPr/>
          </p:nvSpPr>
          <p:spPr bwMode="auto">
            <a:xfrm>
              <a:off x="913024" y="2888773"/>
              <a:ext cx="2828448" cy="639179"/>
            </a:xfrm>
            <a:custGeom>
              <a:avLst/>
              <a:gdLst>
                <a:gd name="T0" fmla="*/ 3666 w 3672"/>
                <a:gd name="T1" fmla="*/ 1029 h 1038"/>
                <a:gd name="T2" fmla="*/ 3585 w 3672"/>
                <a:gd name="T3" fmla="*/ 1029 h 1038"/>
                <a:gd name="T4" fmla="*/ 3422 w 3672"/>
                <a:gd name="T5" fmla="*/ 1030 h 1038"/>
                <a:gd name="T6" fmla="*/ 3194 w 3672"/>
                <a:gd name="T7" fmla="*/ 1030 h 1038"/>
                <a:gd name="T8" fmla="*/ 2917 w 3672"/>
                <a:gd name="T9" fmla="*/ 1032 h 1038"/>
                <a:gd name="T10" fmla="*/ 2608 w 3672"/>
                <a:gd name="T11" fmla="*/ 1032 h 1038"/>
                <a:gd name="T12" fmla="*/ 2284 w 3672"/>
                <a:gd name="T13" fmla="*/ 1033 h 1038"/>
                <a:gd name="T14" fmla="*/ 1961 w 3672"/>
                <a:gd name="T15" fmla="*/ 1035 h 1038"/>
                <a:gd name="T16" fmla="*/ 1658 w 3672"/>
                <a:gd name="T17" fmla="*/ 1036 h 1038"/>
                <a:gd name="T18" fmla="*/ 1390 w 3672"/>
                <a:gd name="T19" fmla="*/ 1036 h 1038"/>
                <a:gd name="T20" fmla="*/ 1174 w 3672"/>
                <a:gd name="T21" fmla="*/ 1038 h 1038"/>
                <a:gd name="T22" fmla="*/ 1027 w 3672"/>
                <a:gd name="T23" fmla="*/ 1038 h 1038"/>
                <a:gd name="T24" fmla="*/ 968 w 3672"/>
                <a:gd name="T25" fmla="*/ 1038 h 1038"/>
                <a:gd name="T26" fmla="*/ 787 w 3672"/>
                <a:gd name="T27" fmla="*/ 995 h 1038"/>
                <a:gd name="T28" fmla="*/ 617 w 3672"/>
                <a:gd name="T29" fmla="*/ 888 h 1038"/>
                <a:gd name="T30" fmla="*/ 471 w 3672"/>
                <a:gd name="T31" fmla="*/ 755 h 1038"/>
                <a:gd name="T32" fmla="*/ 363 w 3672"/>
                <a:gd name="T33" fmla="*/ 634 h 1038"/>
                <a:gd name="T34" fmla="*/ 340 w 3672"/>
                <a:gd name="T35" fmla="*/ 632 h 1038"/>
                <a:gd name="T36" fmla="*/ 278 w 3672"/>
                <a:gd name="T37" fmla="*/ 659 h 1038"/>
                <a:gd name="T38" fmla="*/ 194 w 3672"/>
                <a:gd name="T39" fmla="*/ 712 h 1038"/>
                <a:gd name="T40" fmla="*/ 108 w 3672"/>
                <a:gd name="T41" fmla="*/ 774 h 1038"/>
                <a:gd name="T42" fmla="*/ 34 w 3672"/>
                <a:gd name="T43" fmla="*/ 829 h 1038"/>
                <a:gd name="T44" fmla="*/ 0 w 3672"/>
                <a:gd name="T45" fmla="*/ 854 h 1038"/>
                <a:gd name="T46" fmla="*/ 56 w 3672"/>
                <a:gd name="T47" fmla="*/ 799 h 1038"/>
                <a:gd name="T48" fmla="*/ 153 w 3672"/>
                <a:gd name="T49" fmla="*/ 696 h 1038"/>
                <a:gd name="T50" fmla="*/ 281 w 3672"/>
                <a:gd name="T51" fmla="*/ 534 h 1038"/>
                <a:gd name="T52" fmla="*/ 361 w 3672"/>
                <a:gd name="T53" fmla="*/ 432 h 1038"/>
                <a:gd name="T54" fmla="*/ 475 w 3672"/>
                <a:gd name="T55" fmla="*/ 303 h 1038"/>
                <a:gd name="T56" fmla="*/ 622 w 3672"/>
                <a:gd name="T57" fmla="*/ 164 h 1038"/>
                <a:gd name="T58" fmla="*/ 789 w 3672"/>
                <a:gd name="T59" fmla="*/ 55 h 1038"/>
                <a:gd name="T60" fmla="*/ 965 w 3672"/>
                <a:gd name="T61" fmla="*/ 9 h 1038"/>
                <a:gd name="T62" fmla="*/ 1026 w 3672"/>
                <a:gd name="T63" fmla="*/ 9 h 1038"/>
                <a:gd name="T64" fmla="*/ 1172 w 3672"/>
                <a:gd name="T65" fmla="*/ 9 h 1038"/>
                <a:gd name="T66" fmla="*/ 1388 w 3672"/>
                <a:gd name="T67" fmla="*/ 7 h 1038"/>
                <a:gd name="T68" fmla="*/ 1656 w 3672"/>
                <a:gd name="T69" fmla="*/ 7 h 1038"/>
                <a:gd name="T70" fmla="*/ 1960 w 3672"/>
                <a:gd name="T71" fmla="*/ 6 h 1038"/>
                <a:gd name="T72" fmla="*/ 2281 w 3672"/>
                <a:gd name="T73" fmla="*/ 4 h 1038"/>
                <a:gd name="T74" fmla="*/ 2605 w 3672"/>
                <a:gd name="T75" fmla="*/ 3 h 1038"/>
                <a:gd name="T76" fmla="*/ 2913 w 3672"/>
                <a:gd name="T77" fmla="*/ 3 h 1038"/>
                <a:gd name="T78" fmla="*/ 3191 w 3672"/>
                <a:gd name="T79" fmla="*/ 1 h 1038"/>
                <a:gd name="T80" fmla="*/ 3419 w 3672"/>
                <a:gd name="T81" fmla="*/ 0 h 1038"/>
                <a:gd name="T82" fmla="*/ 3582 w 3672"/>
                <a:gd name="T83" fmla="*/ 0 h 1038"/>
                <a:gd name="T84" fmla="*/ 3662 w 3672"/>
                <a:gd name="T85" fmla="*/ 0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72" h="1038">
                  <a:moveTo>
                    <a:pt x="3668" y="0"/>
                  </a:moveTo>
                  <a:lnTo>
                    <a:pt x="3672" y="1029"/>
                  </a:lnTo>
                  <a:lnTo>
                    <a:pt x="3666" y="1029"/>
                  </a:lnTo>
                  <a:lnTo>
                    <a:pt x="3650" y="1029"/>
                  </a:lnTo>
                  <a:lnTo>
                    <a:pt x="3622" y="1029"/>
                  </a:lnTo>
                  <a:lnTo>
                    <a:pt x="3585" y="1029"/>
                  </a:lnTo>
                  <a:lnTo>
                    <a:pt x="3539" y="1029"/>
                  </a:lnTo>
                  <a:lnTo>
                    <a:pt x="3484" y="1029"/>
                  </a:lnTo>
                  <a:lnTo>
                    <a:pt x="3422" y="1030"/>
                  </a:lnTo>
                  <a:lnTo>
                    <a:pt x="3352" y="1030"/>
                  </a:lnTo>
                  <a:lnTo>
                    <a:pt x="3275" y="1030"/>
                  </a:lnTo>
                  <a:lnTo>
                    <a:pt x="3194" y="1030"/>
                  </a:lnTo>
                  <a:lnTo>
                    <a:pt x="3105" y="1030"/>
                  </a:lnTo>
                  <a:lnTo>
                    <a:pt x="3013" y="1030"/>
                  </a:lnTo>
                  <a:lnTo>
                    <a:pt x="2917" y="1032"/>
                  </a:lnTo>
                  <a:lnTo>
                    <a:pt x="2817" y="1032"/>
                  </a:lnTo>
                  <a:lnTo>
                    <a:pt x="2713" y="1032"/>
                  </a:lnTo>
                  <a:lnTo>
                    <a:pt x="2608" y="1032"/>
                  </a:lnTo>
                  <a:lnTo>
                    <a:pt x="2500" y="1033"/>
                  </a:lnTo>
                  <a:lnTo>
                    <a:pt x="2392" y="1033"/>
                  </a:lnTo>
                  <a:lnTo>
                    <a:pt x="2284" y="1033"/>
                  </a:lnTo>
                  <a:lnTo>
                    <a:pt x="2176" y="1033"/>
                  </a:lnTo>
                  <a:lnTo>
                    <a:pt x="2068" y="1035"/>
                  </a:lnTo>
                  <a:lnTo>
                    <a:pt x="1961" y="1035"/>
                  </a:lnTo>
                  <a:lnTo>
                    <a:pt x="1857" y="1035"/>
                  </a:lnTo>
                  <a:lnTo>
                    <a:pt x="1755" y="1035"/>
                  </a:lnTo>
                  <a:lnTo>
                    <a:pt x="1658" y="1036"/>
                  </a:lnTo>
                  <a:lnTo>
                    <a:pt x="1564" y="1036"/>
                  </a:lnTo>
                  <a:lnTo>
                    <a:pt x="1474" y="1036"/>
                  </a:lnTo>
                  <a:lnTo>
                    <a:pt x="1390" y="1036"/>
                  </a:lnTo>
                  <a:lnTo>
                    <a:pt x="1311" y="1038"/>
                  </a:lnTo>
                  <a:lnTo>
                    <a:pt x="1239" y="1038"/>
                  </a:lnTo>
                  <a:lnTo>
                    <a:pt x="1174" y="1038"/>
                  </a:lnTo>
                  <a:lnTo>
                    <a:pt x="1117" y="1038"/>
                  </a:lnTo>
                  <a:lnTo>
                    <a:pt x="1069" y="1038"/>
                  </a:lnTo>
                  <a:lnTo>
                    <a:pt x="1027" y="1038"/>
                  </a:lnTo>
                  <a:lnTo>
                    <a:pt x="998" y="1038"/>
                  </a:lnTo>
                  <a:lnTo>
                    <a:pt x="977" y="1038"/>
                  </a:lnTo>
                  <a:lnTo>
                    <a:pt x="968" y="1038"/>
                  </a:lnTo>
                  <a:lnTo>
                    <a:pt x="907" y="1033"/>
                  </a:lnTo>
                  <a:lnTo>
                    <a:pt x="847" y="1018"/>
                  </a:lnTo>
                  <a:lnTo>
                    <a:pt x="787" y="995"/>
                  </a:lnTo>
                  <a:lnTo>
                    <a:pt x="730" y="964"/>
                  </a:lnTo>
                  <a:lnTo>
                    <a:pt x="672" y="928"/>
                  </a:lnTo>
                  <a:lnTo>
                    <a:pt x="617" y="888"/>
                  </a:lnTo>
                  <a:lnTo>
                    <a:pt x="565" y="845"/>
                  </a:lnTo>
                  <a:lnTo>
                    <a:pt x="517" y="799"/>
                  </a:lnTo>
                  <a:lnTo>
                    <a:pt x="471" y="755"/>
                  </a:lnTo>
                  <a:lnTo>
                    <a:pt x="431" y="712"/>
                  </a:lnTo>
                  <a:lnTo>
                    <a:pt x="394" y="671"/>
                  </a:lnTo>
                  <a:lnTo>
                    <a:pt x="363" y="634"/>
                  </a:lnTo>
                  <a:lnTo>
                    <a:pt x="361" y="635"/>
                  </a:lnTo>
                  <a:lnTo>
                    <a:pt x="354" y="631"/>
                  </a:lnTo>
                  <a:lnTo>
                    <a:pt x="340" y="632"/>
                  </a:lnTo>
                  <a:lnTo>
                    <a:pt x="323" y="636"/>
                  </a:lnTo>
                  <a:lnTo>
                    <a:pt x="302" y="647"/>
                  </a:lnTo>
                  <a:lnTo>
                    <a:pt x="278" y="659"/>
                  </a:lnTo>
                  <a:lnTo>
                    <a:pt x="252" y="675"/>
                  </a:lnTo>
                  <a:lnTo>
                    <a:pt x="224" y="693"/>
                  </a:lnTo>
                  <a:lnTo>
                    <a:pt x="194" y="712"/>
                  </a:lnTo>
                  <a:lnTo>
                    <a:pt x="166" y="733"/>
                  </a:lnTo>
                  <a:lnTo>
                    <a:pt x="136" y="753"/>
                  </a:lnTo>
                  <a:lnTo>
                    <a:pt x="108" y="774"/>
                  </a:lnTo>
                  <a:lnTo>
                    <a:pt x="80" y="793"/>
                  </a:lnTo>
                  <a:lnTo>
                    <a:pt x="56" y="813"/>
                  </a:lnTo>
                  <a:lnTo>
                    <a:pt x="34" y="829"/>
                  </a:lnTo>
                  <a:lnTo>
                    <a:pt x="15" y="844"/>
                  </a:lnTo>
                  <a:lnTo>
                    <a:pt x="0" y="856"/>
                  </a:lnTo>
                  <a:lnTo>
                    <a:pt x="0" y="854"/>
                  </a:lnTo>
                  <a:lnTo>
                    <a:pt x="15" y="841"/>
                  </a:lnTo>
                  <a:lnTo>
                    <a:pt x="34" y="823"/>
                  </a:lnTo>
                  <a:lnTo>
                    <a:pt x="56" y="799"/>
                  </a:lnTo>
                  <a:lnTo>
                    <a:pt x="84" y="771"/>
                  </a:lnTo>
                  <a:lnTo>
                    <a:pt x="116" y="736"/>
                  </a:lnTo>
                  <a:lnTo>
                    <a:pt x="153" y="696"/>
                  </a:lnTo>
                  <a:lnTo>
                    <a:pt x="191" y="648"/>
                  </a:lnTo>
                  <a:lnTo>
                    <a:pt x="234" y="595"/>
                  </a:lnTo>
                  <a:lnTo>
                    <a:pt x="281" y="534"/>
                  </a:lnTo>
                  <a:lnTo>
                    <a:pt x="332" y="468"/>
                  </a:lnTo>
                  <a:lnTo>
                    <a:pt x="332" y="468"/>
                  </a:lnTo>
                  <a:lnTo>
                    <a:pt x="361" y="432"/>
                  </a:lnTo>
                  <a:lnTo>
                    <a:pt x="395" y="392"/>
                  </a:lnTo>
                  <a:lnTo>
                    <a:pt x="432" y="349"/>
                  </a:lnTo>
                  <a:lnTo>
                    <a:pt x="475" y="303"/>
                  </a:lnTo>
                  <a:lnTo>
                    <a:pt x="521" y="256"/>
                  </a:lnTo>
                  <a:lnTo>
                    <a:pt x="570" y="210"/>
                  </a:lnTo>
                  <a:lnTo>
                    <a:pt x="622" y="164"/>
                  </a:lnTo>
                  <a:lnTo>
                    <a:pt x="675" y="123"/>
                  </a:lnTo>
                  <a:lnTo>
                    <a:pt x="731" y="86"/>
                  </a:lnTo>
                  <a:lnTo>
                    <a:pt x="789" y="55"/>
                  </a:lnTo>
                  <a:lnTo>
                    <a:pt x="847" y="30"/>
                  </a:lnTo>
                  <a:lnTo>
                    <a:pt x="906" y="15"/>
                  </a:lnTo>
                  <a:lnTo>
                    <a:pt x="965" y="9"/>
                  </a:lnTo>
                  <a:lnTo>
                    <a:pt x="975" y="9"/>
                  </a:lnTo>
                  <a:lnTo>
                    <a:pt x="995" y="9"/>
                  </a:lnTo>
                  <a:lnTo>
                    <a:pt x="1026" y="9"/>
                  </a:lnTo>
                  <a:lnTo>
                    <a:pt x="1066" y="9"/>
                  </a:lnTo>
                  <a:lnTo>
                    <a:pt x="1115" y="9"/>
                  </a:lnTo>
                  <a:lnTo>
                    <a:pt x="1172" y="9"/>
                  </a:lnTo>
                  <a:lnTo>
                    <a:pt x="1237" y="9"/>
                  </a:lnTo>
                  <a:lnTo>
                    <a:pt x="1310" y="7"/>
                  </a:lnTo>
                  <a:lnTo>
                    <a:pt x="1388" y="7"/>
                  </a:lnTo>
                  <a:lnTo>
                    <a:pt x="1473" y="7"/>
                  </a:lnTo>
                  <a:lnTo>
                    <a:pt x="1561" y="7"/>
                  </a:lnTo>
                  <a:lnTo>
                    <a:pt x="1656" y="7"/>
                  </a:lnTo>
                  <a:lnTo>
                    <a:pt x="1754" y="6"/>
                  </a:lnTo>
                  <a:lnTo>
                    <a:pt x="1855" y="6"/>
                  </a:lnTo>
                  <a:lnTo>
                    <a:pt x="1960" y="6"/>
                  </a:lnTo>
                  <a:lnTo>
                    <a:pt x="2065" y="6"/>
                  </a:lnTo>
                  <a:lnTo>
                    <a:pt x="2173" y="4"/>
                  </a:lnTo>
                  <a:lnTo>
                    <a:pt x="2281" y="4"/>
                  </a:lnTo>
                  <a:lnTo>
                    <a:pt x="2389" y="4"/>
                  </a:lnTo>
                  <a:lnTo>
                    <a:pt x="2497" y="4"/>
                  </a:lnTo>
                  <a:lnTo>
                    <a:pt x="2605" y="3"/>
                  </a:lnTo>
                  <a:lnTo>
                    <a:pt x="2710" y="3"/>
                  </a:lnTo>
                  <a:lnTo>
                    <a:pt x="2814" y="3"/>
                  </a:lnTo>
                  <a:lnTo>
                    <a:pt x="2913" y="3"/>
                  </a:lnTo>
                  <a:lnTo>
                    <a:pt x="3010" y="1"/>
                  </a:lnTo>
                  <a:lnTo>
                    <a:pt x="3102" y="1"/>
                  </a:lnTo>
                  <a:lnTo>
                    <a:pt x="3191" y="1"/>
                  </a:lnTo>
                  <a:lnTo>
                    <a:pt x="3272" y="1"/>
                  </a:lnTo>
                  <a:lnTo>
                    <a:pt x="3349" y="0"/>
                  </a:lnTo>
                  <a:lnTo>
                    <a:pt x="3419" y="0"/>
                  </a:lnTo>
                  <a:lnTo>
                    <a:pt x="3481" y="0"/>
                  </a:lnTo>
                  <a:lnTo>
                    <a:pt x="3536" y="0"/>
                  </a:lnTo>
                  <a:lnTo>
                    <a:pt x="3582" y="0"/>
                  </a:lnTo>
                  <a:lnTo>
                    <a:pt x="3619" y="0"/>
                  </a:lnTo>
                  <a:lnTo>
                    <a:pt x="3645" y="0"/>
                  </a:lnTo>
                  <a:lnTo>
                    <a:pt x="3662" y="0"/>
                  </a:lnTo>
                  <a:lnTo>
                    <a:pt x="3668" y="0"/>
                  </a:lnTo>
                  <a:close/>
                </a:path>
              </a:pathLst>
            </a:custGeom>
            <a:gradFill flip="none" rotWithShape="1">
              <a:gsLst>
                <a:gs pos="0">
                  <a:schemeClr val="accent4">
                    <a:lumMod val="50000"/>
                  </a:schemeClr>
                </a:gs>
                <a:gs pos="100000">
                  <a:schemeClr val="accent4"/>
                </a:gs>
              </a:gsLst>
              <a:lin ang="0" scaled="1"/>
              <a:tileRect/>
            </a:gradFill>
            <a:ln w="0">
              <a:noFill/>
              <a:prstDash val="solid"/>
              <a:round/>
              <a:headEnd/>
              <a:tailEnd/>
            </a:ln>
            <a:effectLst/>
            <a:scene3d>
              <a:camera prst="orthographicFront">
                <a:rot lat="0" lon="0" rev="0"/>
              </a:camera>
              <a:lightRig rig="contrasting" dir="t">
                <a:rot lat="0" lon="0" rev="1500000"/>
              </a:lightRig>
            </a:scene3d>
            <a:sp3d prstMaterial="metal">
              <a:bevelT w="38100" h="31750"/>
            </a:sp3d>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grpSp>
      <p:sp>
        <p:nvSpPr>
          <p:cNvPr id="34" name="TextBox 33"/>
          <p:cNvSpPr txBox="1"/>
          <p:nvPr/>
        </p:nvSpPr>
        <p:spPr>
          <a:xfrm>
            <a:off x="2415883" y="3942291"/>
            <a:ext cx="2241853" cy="46166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oboto" pitchFamily="2" charset="0"/>
                <a:ea typeface="Roboto" pitchFamily="2" charset="0"/>
                <a:cs typeface="Glegoo" pitchFamily="2" charset="0"/>
              </a:rPr>
              <a:t>Competency Exam</a:t>
            </a:r>
          </a:p>
        </p:txBody>
      </p:sp>
      <p:sp>
        <p:nvSpPr>
          <p:cNvPr id="31" name="TextBox 30">
            <a:extLst>
              <a:ext uri="{FF2B5EF4-FFF2-40B4-BE49-F238E27FC236}">
                <a16:creationId xmlns:a16="http://schemas.microsoft.com/office/drawing/2014/main" id="{C75FBA37-1EE2-6A64-E3F2-F7BFCBFAD33B}"/>
              </a:ext>
            </a:extLst>
          </p:cNvPr>
          <p:cNvSpPr txBox="1"/>
          <p:nvPr/>
        </p:nvSpPr>
        <p:spPr>
          <a:xfrm>
            <a:off x="5137401" y="2082525"/>
            <a:ext cx="7000610" cy="666786"/>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dirty="0">
              <a:ln>
                <a:noFill/>
              </a:ln>
              <a:solidFill>
                <a:srgbClr val="176F9F"/>
              </a:solidFill>
              <a:effectLst/>
              <a:uLnTx/>
              <a:uFillTx/>
              <a:latin typeface="Roboto" pitchFamily="2" charset="0"/>
              <a:ea typeface="Roboto" pitchFamily="2" charset="0"/>
              <a:cs typeface="Open Sans Condensed" pitchFamily="34" charset="0"/>
            </a:endParaRPr>
          </a:p>
        </p:txBody>
      </p:sp>
      <p:sp>
        <p:nvSpPr>
          <p:cNvPr id="4" name="TextBox 3">
            <a:extLst>
              <a:ext uri="{FF2B5EF4-FFF2-40B4-BE49-F238E27FC236}">
                <a16:creationId xmlns:a16="http://schemas.microsoft.com/office/drawing/2014/main" id="{42257BCA-CCF5-A040-D97C-E53837CB5AE0}"/>
              </a:ext>
            </a:extLst>
          </p:cNvPr>
          <p:cNvSpPr txBox="1"/>
          <p:nvPr/>
        </p:nvSpPr>
        <p:spPr>
          <a:xfrm>
            <a:off x="952787" y="2124671"/>
            <a:ext cx="51062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Public Safety Telecommunicator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MASTER LIST </a:t>
            </a:r>
          </a:p>
        </p:txBody>
      </p:sp>
      <p:sp>
        <p:nvSpPr>
          <p:cNvPr id="5" name="TextBox 4">
            <a:extLst>
              <a:ext uri="{FF2B5EF4-FFF2-40B4-BE49-F238E27FC236}">
                <a16:creationId xmlns:a16="http://schemas.microsoft.com/office/drawing/2014/main" id="{BA1DFA4F-E438-815A-95B3-670BA5B68B85}"/>
              </a:ext>
            </a:extLst>
          </p:cNvPr>
          <p:cNvSpPr txBox="1"/>
          <p:nvPr/>
        </p:nvSpPr>
        <p:spPr>
          <a:xfrm>
            <a:off x="2116279" y="3031360"/>
            <a:ext cx="277085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40-Hour PST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Board-Approved Course</a:t>
            </a:r>
          </a:p>
        </p:txBody>
      </p:sp>
      <p:sp>
        <p:nvSpPr>
          <p:cNvPr id="11" name="TextBox 10">
            <a:extLst>
              <a:ext uri="{FF2B5EF4-FFF2-40B4-BE49-F238E27FC236}">
                <a16:creationId xmlns:a16="http://schemas.microsoft.com/office/drawing/2014/main" id="{430CF921-8BEA-FBFC-C77B-3F4CF018004F}"/>
              </a:ext>
            </a:extLst>
          </p:cNvPr>
          <p:cNvSpPr txBox="1"/>
          <p:nvPr/>
        </p:nvSpPr>
        <p:spPr>
          <a:xfrm>
            <a:off x="354434" y="576072"/>
            <a:ext cx="11483132" cy="6463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Roboto" pitchFamily="2" charset="0"/>
                <a:ea typeface="Roboto" pitchFamily="2" charset="0"/>
                <a:cs typeface="Open Sans Condensed" pitchFamily="34" charset="0"/>
              </a:rPr>
              <a:t>The 5 Main Components </a:t>
            </a:r>
          </a:p>
        </p:txBody>
      </p:sp>
      <p:grpSp>
        <p:nvGrpSpPr>
          <p:cNvPr id="7" name="Group 6">
            <a:extLst>
              <a:ext uri="{FF2B5EF4-FFF2-40B4-BE49-F238E27FC236}">
                <a16:creationId xmlns:a16="http://schemas.microsoft.com/office/drawing/2014/main" id="{20F62F0B-99FE-6204-FC60-B0B0FCA7A662}"/>
              </a:ext>
            </a:extLst>
          </p:cNvPr>
          <p:cNvGrpSpPr/>
          <p:nvPr/>
        </p:nvGrpSpPr>
        <p:grpSpPr>
          <a:xfrm>
            <a:off x="0" y="3429000"/>
            <a:ext cx="11365633" cy="3364053"/>
            <a:chOff x="0" y="3429000"/>
            <a:chExt cx="11365633" cy="3364053"/>
          </a:xfrm>
        </p:grpSpPr>
        <p:grpSp>
          <p:nvGrpSpPr>
            <p:cNvPr id="30" name="Group 29"/>
            <p:cNvGrpSpPr/>
            <p:nvPr/>
          </p:nvGrpSpPr>
          <p:grpSpPr>
            <a:xfrm>
              <a:off x="0" y="4807389"/>
              <a:ext cx="4988629" cy="821252"/>
              <a:chOff x="0" y="3605541"/>
              <a:chExt cx="3741472" cy="615939"/>
            </a:xfrm>
          </p:grpSpPr>
          <p:sp>
            <p:nvSpPr>
              <p:cNvPr id="15" name="Freeform 9"/>
              <p:cNvSpPr>
                <a:spLocks/>
              </p:cNvSpPr>
              <p:nvPr/>
            </p:nvSpPr>
            <p:spPr bwMode="auto">
              <a:xfrm>
                <a:off x="0" y="3608165"/>
                <a:ext cx="1146259" cy="613315"/>
              </a:xfrm>
              <a:custGeom>
                <a:avLst/>
                <a:gdLst>
                  <a:gd name="T0" fmla="*/ 0 w 1492"/>
                  <a:gd name="T1" fmla="*/ 0 h 996"/>
                  <a:gd name="T2" fmla="*/ 807 w 1492"/>
                  <a:gd name="T3" fmla="*/ 0 h 996"/>
                  <a:gd name="T4" fmla="*/ 863 w 1492"/>
                  <a:gd name="T5" fmla="*/ 3 h 996"/>
                  <a:gd name="T6" fmla="*/ 915 w 1492"/>
                  <a:gd name="T7" fmla="*/ 12 h 996"/>
                  <a:gd name="T8" fmla="*/ 964 w 1492"/>
                  <a:gd name="T9" fmla="*/ 28 h 996"/>
                  <a:gd name="T10" fmla="*/ 1010 w 1492"/>
                  <a:gd name="T11" fmla="*/ 50 h 996"/>
                  <a:gd name="T12" fmla="*/ 1054 w 1492"/>
                  <a:gd name="T13" fmla="*/ 77 h 996"/>
                  <a:gd name="T14" fmla="*/ 1097 w 1492"/>
                  <a:gd name="T15" fmla="*/ 109 h 996"/>
                  <a:gd name="T16" fmla="*/ 1140 w 1492"/>
                  <a:gd name="T17" fmla="*/ 148 h 996"/>
                  <a:gd name="T18" fmla="*/ 1184 w 1492"/>
                  <a:gd name="T19" fmla="*/ 191 h 996"/>
                  <a:gd name="T20" fmla="*/ 1229 w 1492"/>
                  <a:gd name="T21" fmla="*/ 238 h 996"/>
                  <a:gd name="T22" fmla="*/ 1275 w 1492"/>
                  <a:gd name="T23" fmla="*/ 290 h 996"/>
                  <a:gd name="T24" fmla="*/ 1325 w 1492"/>
                  <a:gd name="T25" fmla="*/ 345 h 996"/>
                  <a:gd name="T26" fmla="*/ 1378 w 1492"/>
                  <a:gd name="T27" fmla="*/ 405 h 996"/>
                  <a:gd name="T28" fmla="*/ 1399 w 1492"/>
                  <a:gd name="T29" fmla="*/ 425 h 996"/>
                  <a:gd name="T30" fmla="*/ 1421 w 1492"/>
                  <a:gd name="T31" fmla="*/ 439 h 996"/>
                  <a:gd name="T32" fmla="*/ 1445 w 1492"/>
                  <a:gd name="T33" fmla="*/ 448 h 996"/>
                  <a:gd name="T34" fmla="*/ 1469 w 1492"/>
                  <a:gd name="T35" fmla="*/ 454 h 996"/>
                  <a:gd name="T36" fmla="*/ 1492 w 1492"/>
                  <a:gd name="T37" fmla="*/ 454 h 996"/>
                  <a:gd name="T38" fmla="*/ 1445 w 1492"/>
                  <a:gd name="T39" fmla="*/ 518 h 996"/>
                  <a:gd name="T40" fmla="*/ 1400 w 1492"/>
                  <a:gd name="T41" fmla="*/ 574 h 996"/>
                  <a:gd name="T42" fmla="*/ 1361 w 1492"/>
                  <a:gd name="T43" fmla="*/ 624 h 996"/>
                  <a:gd name="T44" fmla="*/ 1322 w 1492"/>
                  <a:gd name="T45" fmla="*/ 669 h 996"/>
                  <a:gd name="T46" fmla="*/ 1285 w 1492"/>
                  <a:gd name="T47" fmla="*/ 709 h 996"/>
                  <a:gd name="T48" fmla="*/ 1251 w 1492"/>
                  <a:gd name="T49" fmla="*/ 744 h 996"/>
                  <a:gd name="T50" fmla="*/ 1217 w 1492"/>
                  <a:gd name="T51" fmla="*/ 777 h 996"/>
                  <a:gd name="T52" fmla="*/ 1184 w 1492"/>
                  <a:gd name="T53" fmla="*/ 805 h 996"/>
                  <a:gd name="T54" fmla="*/ 1152 w 1492"/>
                  <a:gd name="T55" fmla="*/ 832 h 996"/>
                  <a:gd name="T56" fmla="*/ 1119 w 1492"/>
                  <a:gd name="T57" fmla="*/ 855 h 996"/>
                  <a:gd name="T58" fmla="*/ 1084 w 1492"/>
                  <a:gd name="T59" fmla="*/ 878 h 996"/>
                  <a:gd name="T60" fmla="*/ 1048 w 1492"/>
                  <a:gd name="T61" fmla="*/ 898 h 996"/>
                  <a:gd name="T62" fmla="*/ 1011 w 1492"/>
                  <a:gd name="T63" fmla="*/ 919 h 996"/>
                  <a:gd name="T64" fmla="*/ 971 w 1492"/>
                  <a:gd name="T65" fmla="*/ 937 h 996"/>
                  <a:gd name="T66" fmla="*/ 928 w 1492"/>
                  <a:gd name="T67" fmla="*/ 952 h 996"/>
                  <a:gd name="T68" fmla="*/ 882 w 1492"/>
                  <a:gd name="T69" fmla="*/ 963 h 996"/>
                  <a:gd name="T70" fmla="*/ 835 w 1492"/>
                  <a:gd name="T71" fmla="*/ 972 h 996"/>
                  <a:gd name="T72" fmla="*/ 789 w 1492"/>
                  <a:gd name="T73" fmla="*/ 980 h 996"/>
                  <a:gd name="T74" fmla="*/ 743 w 1492"/>
                  <a:gd name="T75" fmla="*/ 986 h 996"/>
                  <a:gd name="T76" fmla="*/ 703 w 1492"/>
                  <a:gd name="T77" fmla="*/ 990 h 996"/>
                  <a:gd name="T78" fmla="*/ 666 w 1492"/>
                  <a:gd name="T79" fmla="*/ 993 h 996"/>
                  <a:gd name="T80" fmla="*/ 637 w 1492"/>
                  <a:gd name="T81" fmla="*/ 995 h 996"/>
                  <a:gd name="T82" fmla="*/ 616 w 1492"/>
                  <a:gd name="T83" fmla="*/ 995 h 996"/>
                  <a:gd name="T84" fmla="*/ 604 w 1492"/>
                  <a:gd name="T85" fmla="*/ 996 h 996"/>
                  <a:gd name="T86" fmla="*/ 0 w 1492"/>
                  <a:gd name="T87" fmla="*/ 996 h 996"/>
                  <a:gd name="T88" fmla="*/ 0 w 1492"/>
                  <a:gd name="T89" fmla="*/ 0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92" h="996">
                    <a:moveTo>
                      <a:pt x="0" y="0"/>
                    </a:moveTo>
                    <a:lnTo>
                      <a:pt x="807" y="0"/>
                    </a:lnTo>
                    <a:lnTo>
                      <a:pt x="863" y="3"/>
                    </a:lnTo>
                    <a:lnTo>
                      <a:pt x="915" y="12"/>
                    </a:lnTo>
                    <a:lnTo>
                      <a:pt x="964" y="28"/>
                    </a:lnTo>
                    <a:lnTo>
                      <a:pt x="1010" y="50"/>
                    </a:lnTo>
                    <a:lnTo>
                      <a:pt x="1054" y="77"/>
                    </a:lnTo>
                    <a:lnTo>
                      <a:pt x="1097" y="109"/>
                    </a:lnTo>
                    <a:lnTo>
                      <a:pt x="1140" y="148"/>
                    </a:lnTo>
                    <a:lnTo>
                      <a:pt x="1184" y="191"/>
                    </a:lnTo>
                    <a:lnTo>
                      <a:pt x="1229" y="238"/>
                    </a:lnTo>
                    <a:lnTo>
                      <a:pt x="1275" y="290"/>
                    </a:lnTo>
                    <a:lnTo>
                      <a:pt x="1325" y="345"/>
                    </a:lnTo>
                    <a:lnTo>
                      <a:pt x="1378" y="405"/>
                    </a:lnTo>
                    <a:lnTo>
                      <a:pt x="1399" y="425"/>
                    </a:lnTo>
                    <a:lnTo>
                      <a:pt x="1421" y="439"/>
                    </a:lnTo>
                    <a:lnTo>
                      <a:pt x="1445" y="448"/>
                    </a:lnTo>
                    <a:lnTo>
                      <a:pt x="1469" y="454"/>
                    </a:lnTo>
                    <a:lnTo>
                      <a:pt x="1492" y="454"/>
                    </a:lnTo>
                    <a:lnTo>
                      <a:pt x="1445" y="518"/>
                    </a:lnTo>
                    <a:lnTo>
                      <a:pt x="1400" y="574"/>
                    </a:lnTo>
                    <a:lnTo>
                      <a:pt x="1361" y="624"/>
                    </a:lnTo>
                    <a:lnTo>
                      <a:pt x="1322" y="669"/>
                    </a:lnTo>
                    <a:lnTo>
                      <a:pt x="1285" y="709"/>
                    </a:lnTo>
                    <a:lnTo>
                      <a:pt x="1251" y="744"/>
                    </a:lnTo>
                    <a:lnTo>
                      <a:pt x="1217" y="777"/>
                    </a:lnTo>
                    <a:lnTo>
                      <a:pt x="1184" y="805"/>
                    </a:lnTo>
                    <a:lnTo>
                      <a:pt x="1152" y="832"/>
                    </a:lnTo>
                    <a:lnTo>
                      <a:pt x="1119" y="855"/>
                    </a:lnTo>
                    <a:lnTo>
                      <a:pt x="1084" y="878"/>
                    </a:lnTo>
                    <a:lnTo>
                      <a:pt x="1048" y="898"/>
                    </a:lnTo>
                    <a:lnTo>
                      <a:pt x="1011" y="919"/>
                    </a:lnTo>
                    <a:lnTo>
                      <a:pt x="971" y="937"/>
                    </a:lnTo>
                    <a:lnTo>
                      <a:pt x="928" y="952"/>
                    </a:lnTo>
                    <a:lnTo>
                      <a:pt x="882" y="963"/>
                    </a:lnTo>
                    <a:lnTo>
                      <a:pt x="835" y="972"/>
                    </a:lnTo>
                    <a:lnTo>
                      <a:pt x="789" y="980"/>
                    </a:lnTo>
                    <a:lnTo>
                      <a:pt x="743" y="986"/>
                    </a:lnTo>
                    <a:lnTo>
                      <a:pt x="703" y="990"/>
                    </a:lnTo>
                    <a:lnTo>
                      <a:pt x="666" y="993"/>
                    </a:lnTo>
                    <a:lnTo>
                      <a:pt x="637" y="995"/>
                    </a:lnTo>
                    <a:lnTo>
                      <a:pt x="616" y="995"/>
                    </a:lnTo>
                    <a:lnTo>
                      <a:pt x="604" y="996"/>
                    </a:lnTo>
                    <a:lnTo>
                      <a:pt x="0" y="996"/>
                    </a:lnTo>
                    <a:lnTo>
                      <a:pt x="0" y="0"/>
                    </a:lnTo>
                    <a:close/>
                  </a:path>
                </a:pathLst>
              </a:custGeom>
              <a:gradFill flip="none" rotWithShape="1">
                <a:gsLst>
                  <a:gs pos="0">
                    <a:schemeClr val="accent5">
                      <a:lumMod val="50000"/>
                    </a:schemeClr>
                  </a:gs>
                  <a:gs pos="100000">
                    <a:schemeClr val="accent5"/>
                  </a:gs>
                </a:gsLst>
                <a:path path="rect">
                  <a:fillToRect l="100000" t="100000"/>
                </a:path>
                <a:tileRect r="-100000" b="-100000"/>
              </a:gradFill>
              <a:ln w="0">
                <a:noFill/>
                <a:prstDash val="solid"/>
                <a:round/>
                <a:headEnd/>
                <a:tailEnd/>
              </a:ln>
              <a:effectLst/>
              <a:scene3d>
                <a:camera prst="orthographicFront">
                  <a:rot lat="0" lon="0" rev="0"/>
                </a:camera>
                <a:lightRig rig="contrasting" dir="t">
                  <a:rot lat="0" lon="0" rev="7800000"/>
                </a:lightRig>
              </a:scene3d>
              <a:sp3d>
                <a:bevelT w="38100" h="38100"/>
              </a:sp3d>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19" name="Freeform 12"/>
              <p:cNvSpPr>
                <a:spLocks/>
              </p:cNvSpPr>
              <p:nvPr/>
            </p:nvSpPr>
            <p:spPr bwMode="auto">
              <a:xfrm>
                <a:off x="938825" y="3605541"/>
                <a:ext cx="2802647" cy="615778"/>
              </a:xfrm>
              <a:custGeom>
                <a:avLst/>
                <a:gdLst>
                  <a:gd name="T0" fmla="*/ 941 w 3648"/>
                  <a:gd name="T1" fmla="*/ 0 h 1001"/>
                  <a:gd name="T2" fmla="*/ 3648 w 3648"/>
                  <a:gd name="T3" fmla="*/ 0 h 1001"/>
                  <a:gd name="T4" fmla="*/ 3648 w 3648"/>
                  <a:gd name="T5" fmla="*/ 1001 h 1001"/>
                  <a:gd name="T6" fmla="*/ 940 w 3648"/>
                  <a:gd name="T7" fmla="*/ 1001 h 1001"/>
                  <a:gd name="T8" fmla="*/ 881 w 3648"/>
                  <a:gd name="T9" fmla="*/ 995 h 1001"/>
                  <a:gd name="T10" fmla="*/ 823 w 3648"/>
                  <a:gd name="T11" fmla="*/ 980 h 1001"/>
                  <a:gd name="T12" fmla="*/ 765 w 3648"/>
                  <a:gd name="T13" fmla="*/ 958 h 1001"/>
                  <a:gd name="T14" fmla="*/ 709 w 3648"/>
                  <a:gd name="T15" fmla="*/ 928 h 1001"/>
                  <a:gd name="T16" fmla="*/ 653 w 3648"/>
                  <a:gd name="T17" fmla="*/ 893 h 1001"/>
                  <a:gd name="T18" fmla="*/ 601 w 3648"/>
                  <a:gd name="T19" fmla="*/ 853 h 1001"/>
                  <a:gd name="T20" fmla="*/ 549 w 3648"/>
                  <a:gd name="T21" fmla="*/ 812 h 1001"/>
                  <a:gd name="T22" fmla="*/ 502 w 3648"/>
                  <a:gd name="T23" fmla="*/ 767 h 1001"/>
                  <a:gd name="T24" fmla="*/ 459 w 3648"/>
                  <a:gd name="T25" fmla="*/ 724 h 1001"/>
                  <a:gd name="T26" fmla="*/ 419 w 3648"/>
                  <a:gd name="T27" fmla="*/ 681 h 1001"/>
                  <a:gd name="T28" fmla="*/ 383 w 3648"/>
                  <a:gd name="T29" fmla="*/ 641 h 1001"/>
                  <a:gd name="T30" fmla="*/ 352 w 3648"/>
                  <a:gd name="T31" fmla="*/ 606 h 1001"/>
                  <a:gd name="T32" fmla="*/ 352 w 3648"/>
                  <a:gd name="T33" fmla="*/ 606 h 1001"/>
                  <a:gd name="T34" fmla="*/ 343 w 3648"/>
                  <a:gd name="T35" fmla="*/ 603 h 1001"/>
                  <a:gd name="T36" fmla="*/ 332 w 3648"/>
                  <a:gd name="T37" fmla="*/ 603 h 1001"/>
                  <a:gd name="T38" fmla="*/ 314 w 3648"/>
                  <a:gd name="T39" fmla="*/ 609 h 1001"/>
                  <a:gd name="T40" fmla="*/ 295 w 3648"/>
                  <a:gd name="T41" fmla="*/ 618 h 1001"/>
                  <a:gd name="T42" fmla="*/ 271 w 3648"/>
                  <a:gd name="T43" fmla="*/ 629 h 1001"/>
                  <a:gd name="T44" fmla="*/ 246 w 3648"/>
                  <a:gd name="T45" fmla="*/ 644 h 1001"/>
                  <a:gd name="T46" fmla="*/ 218 w 3648"/>
                  <a:gd name="T47" fmla="*/ 662 h 1001"/>
                  <a:gd name="T48" fmla="*/ 189 w 3648"/>
                  <a:gd name="T49" fmla="*/ 681 h 1001"/>
                  <a:gd name="T50" fmla="*/ 161 w 3648"/>
                  <a:gd name="T51" fmla="*/ 700 h 1001"/>
                  <a:gd name="T52" fmla="*/ 133 w 3648"/>
                  <a:gd name="T53" fmla="*/ 720 h 1001"/>
                  <a:gd name="T54" fmla="*/ 105 w 3648"/>
                  <a:gd name="T55" fmla="*/ 740 h 1001"/>
                  <a:gd name="T56" fmla="*/ 78 w 3648"/>
                  <a:gd name="T57" fmla="*/ 760 h 1001"/>
                  <a:gd name="T58" fmla="*/ 55 w 3648"/>
                  <a:gd name="T59" fmla="*/ 777 h 1001"/>
                  <a:gd name="T60" fmla="*/ 33 w 3648"/>
                  <a:gd name="T61" fmla="*/ 794 h 1001"/>
                  <a:gd name="T62" fmla="*/ 15 w 3648"/>
                  <a:gd name="T63" fmla="*/ 809 h 1001"/>
                  <a:gd name="T64" fmla="*/ 0 w 3648"/>
                  <a:gd name="T65" fmla="*/ 819 h 1001"/>
                  <a:gd name="T66" fmla="*/ 0 w 3648"/>
                  <a:gd name="T67" fmla="*/ 819 h 1001"/>
                  <a:gd name="T68" fmla="*/ 15 w 3648"/>
                  <a:gd name="T69" fmla="*/ 806 h 1001"/>
                  <a:gd name="T70" fmla="*/ 33 w 3648"/>
                  <a:gd name="T71" fmla="*/ 788 h 1001"/>
                  <a:gd name="T72" fmla="*/ 56 w 3648"/>
                  <a:gd name="T73" fmla="*/ 766 h 1001"/>
                  <a:gd name="T74" fmla="*/ 83 w 3648"/>
                  <a:gd name="T75" fmla="*/ 738 h 1001"/>
                  <a:gd name="T76" fmla="*/ 114 w 3648"/>
                  <a:gd name="T77" fmla="*/ 703 h 1001"/>
                  <a:gd name="T78" fmla="*/ 148 w 3648"/>
                  <a:gd name="T79" fmla="*/ 665 h 1001"/>
                  <a:gd name="T80" fmla="*/ 186 w 3648"/>
                  <a:gd name="T81" fmla="*/ 619 h 1001"/>
                  <a:gd name="T82" fmla="*/ 229 w 3648"/>
                  <a:gd name="T83" fmla="*/ 567 h 1001"/>
                  <a:gd name="T84" fmla="*/ 274 w 3648"/>
                  <a:gd name="T85" fmla="*/ 510 h 1001"/>
                  <a:gd name="T86" fmla="*/ 324 w 3648"/>
                  <a:gd name="T87" fmla="*/ 443 h 1001"/>
                  <a:gd name="T88" fmla="*/ 324 w 3648"/>
                  <a:gd name="T89" fmla="*/ 444 h 1001"/>
                  <a:gd name="T90" fmla="*/ 352 w 3648"/>
                  <a:gd name="T91" fmla="*/ 410 h 1001"/>
                  <a:gd name="T92" fmla="*/ 385 w 3648"/>
                  <a:gd name="T93" fmla="*/ 372 h 1001"/>
                  <a:gd name="T94" fmla="*/ 422 w 3648"/>
                  <a:gd name="T95" fmla="*/ 329 h 1001"/>
                  <a:gd name="T96" fmla="*/ 463 w 3648"/>
                  <a:gd name="T97" fmla="*/ 285 h 1001"/>
                  <a:gd name="T98" fmla="*/ 508 w 3648"/>
                  <a:gd name="T99" fmla="*/ 239 h 1001"/>
                  <a:gd name="T100" fmla="*/ 556 w 3648"/>
                  <a:gd name="T101" fmla="*/ 194 h 1001"/>
                  <a:gd name="T102" fmla="*/ 607 w 3648"/>
                  <a:gd name="T103" fmla="*/ 150 h 1001"/>
                  <a:gd name="T104" fmla="*/ 659 w 3648"/>
                  <a:gd name="T105" fmla="*/ 110 h 1001"/>
                  <a:gd name="T106" fmla="*/ 713 w 3648"/>
                  <a:gd name="T107" fmla="*/ 74 h 1001"/>
                  <a:gd name="T108" fmla="*/ 770 w 3648"/>
                  <a:gd name="T109" fmla="*/ 43 h 1001"/>
                  <a:gd name="T110" fmla="*/ 826 w 3648"/>
                  <a:gd name="T111" fmla="*/ 21 h 1001"/>
                  <a:gd name="T112" fmla="*/ 884 w 3648"/>
                  <a:gd name="T113" fmla="*/ 6 h 1001"/>
                  <a:gd name="T114" fmla="*/ 941 w 3648"/>
                  <a:gd name="T115" fmla="*/ 0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48" h="1001">
                    <a:moveTo>
                      <a:pt x="941" y="0"/>
                    </a:moveTo>
                    <a:lnTo>
                      <a:pt x="3648" y="0"/>
                    </a:lnTo>
                    <a:lnTo>
                      <a:pt x="3648" y="1001"/>
                    </a:lnTo>
                    <a:lnTo>
                      <a:pt x="940" y="1001"/>
                    </a:lnTo>
                    <a:lnTo>
                      <a:pt x="881" y="995"/>
                    </a:lnTo>
                    <a:lnTo>
                      <a:pt x="823" y="980"/>
                    </a:lnTo>
                    <a:lnTo>
                      <a:pt x="765" y="958"/>
                    </a:lnTo>
                    <a:lnTo>
                      <a:pt x="709" y="928"/>
                    </a:lnTo>
                    <a:lnTo>
                      <a:pt x="653" y="893"/>
                    </a:lnTo>
                    <a:lnTo>
                      <a:pt x="601" y="853"/>
                    </a:lnTo>
                    <a:lnTo>
                      <a:pt x="549" y="812"/>
                    </a:lnTo>
                    <a:lnTo>
                      <a:pt x="502" y="767"/>
                    </a:lnTo>
                    <a:lnTo>
                      <a:pt x="459" y="724"/>
                    </a:lnTo>
                    <a:lnTo>
                      <a:pt x="419" y="681"/>
                    </a:lnTo>
                    <a:lnTo>
                      <a:pt x="383" y="641"/>
                    </a:lnTo>
                    <a:lnTo>
                      <a:pt x="352" y="606"/>
                    </a:lnTo>
                    <a:lnTo>
                      <a:pt x="352" y="606"/>
                    </a:lnTo>
                    <a:lnTo>
                      <a:pt x="343" y="603"/>
                    </a:lnTo>
                    <a:lnTo>
                      <a:pt x="332" y="603"/>
                    </a:lnTo>
                    <a:lnTo>
                      <a:pt x="314" y="609"/>
                    </a:lnTo>
                    <a:lnTo>
                      <a:pt x="295" y="618"/>
                    </a:lnTo>
                    <a:lnTo>
                      <a:pt x="271" y="629"/>
                    </a:lnTo>
                    <a:lnTo>
                      <a:pt x="246" y="644"/>
                    </a:lnTo>
                    <a:lnTo>
                      <a:pt x="218" y="662"/>
                    </a:lnTo>
                    <a:lnTo>
                      <a:pt x="189" y="681"/>
                    </a:lnTo>
                    <a:lnTo>
                      <a:pt x="161" y="700"/>
                    </a:lnTo>
                    <a:lnTo>
                      <a:pt x="133" y="720"/>
                    </a:lnTo>
                    <a:lnTo>
                      <a:pt x="105" y="740"/>
                    </a:lnTo>
                    <a:lnTo>
                      <a:pt x="78" y="760"/>
                    </a:lnTo>
                    <a:lnTo>
                      <a:pt x="55" y="777"/>
                    </a:lnTo>
                    <a:lnTo>
                      <a:pt x="33" y="794"/>
                    </a:lnTo>
                    <a:lnTo>
                      <a:pt x="15" y="809"/>
                    </a:lnTo>
                    <a:lnTo>
                      <a:pt x="0" y="819"/>
                    </a:lnTo>
                    <a:lnTo>
                      <a:pt x="0" y="819"/>
                    </a:lnTo>
                    <a:lnTo>
                      <a:pt x="15" y="806"/>
                    </a:lnTo>
                    <a:lnTo>
                      <a:pt x="33" y="788"/>
                    </a:lnTo>
                    <a:lnTo>
                      <a:pt x="56" y="766"/>
                    </a:lnTo>
                    <a:lnTo>
                      <a:pt x="83" y="738"/>
                    </a:lnTo>
                    <a:lnTo>
                      <a:pt x="114" y="703"/>
                    </a:lnTo>
                    <a:lnTo>
                      <a:pt x="148" y="665"/>
                    </a:lnTo>
                    <a:lnTo>
                      <a:pt x="186" y="619"/>
                    </a:lnTo>
                    <a:lnTo>
                      <a:pt x="229" y="567"/>
                    </a:lnTo>
                    <a:lnTo>
                      <a:pt x="274" y="510"/>
                    </a:lnTo>
                    <a:lnTo>
                      <a:pt x="324" y="443"/>
                    </a:lnTo>
                    <a:lnTo>
                      <a:pt x="324" y="444"/>
                    </a:lnTo>
                    <a:lnTo>
                      <a:pt x="352" y="410"/>
                    </a:lnTo>
                    <a:lnTo>
                      <a:pt x="385" y="372"/>
                    </a:lnTo>
                    <a:lnTo>
                      <a:pt x="422" y="329"/>
                    </a:lnTo>
                    <a:lnTo>
                      <a:pt x="463" y="285"/>
                    </a:lnTo>
                    <a:lnTo>
                      <a:pt x="508" y="239"/>
                    </a:lnTo>
                    <a:lnTo>
                      <a:pt x="556" y="194"/>
                    </a:lnTo>
                    <a:lnTo>
                      <a:pt x="607" y="150"/>
                    </a:lnTo>
                    <a:lnTo>
                      <a:pt x="659" y="110"/>
                    </a:lnTo>
                    <a:lnTo>
                      <a:pt x="713" y="74"/>
                    </a:lnTo>
                    <a:lnTo>
                      <a:pt x="770" y="43"/>
                    </a:lnTo>
                    <a:lnTo>
                      <a:pt x="826" y="21"/>
                    </a:lnTo>
                    <a:lnTo>
                      <a:pt x="884" y="6"/>
                    </a:lnTo>
                    <a:lnTo>
                      <a:pt x="941" y="0"/>
                    </a:lnTo>
                    <a:close/>
                  </a:path>
                </a:pathLst>
              </a:custGeom>
              <a:gradFill flip="none" rotWithShape="1">
                <a:gsLst>
                  <a:gs pos="0">
                    <a:schemeClr val="accent5">
                      <a:lumMod val="50000"/>
                    </a:schemeClr>
                  </a:gs>
                  <a:gs pos="100000">
                    <a:schemeClr val="accent5"/>
                  </a:gs>
                </a:gsLst>
                <a:lin ang="0" scaled="1"/>
                <a:tileRect/>
              </a:gradFill>
              <a:ln w="0">
                <a:noFill/>
                <a:prstDash val="solid"/>
                <a:round/>
                <a:headEnd/>
                <a:tailEnd/>
              </a:ln>
              <a:effectLst/>
              <a:scene3d>
                <a:camera prst="orthographicFront">
                  <a:rot lat="0" lon="0" rev="0"/>
                </a:camera>
                <a:lightRig rig="contrasting" dir="t">
                  <a:rot lat="0" lon="0" rev="1500000"/>
                </a:lightRig>
              </a:scene3d>
              <a:sp3d prstMaterial="metal">
                <a:bevelT w="38100" h="31750"/>
              </a:sp3d>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C3A71A9B-D12C-2D98-0C2A-D079E55C1DB5}"/>
                </a:ext>
              </a:extLst>
            </p:cNvPr>
            <p:cNvSpPr txBox="1"/>
            <p:nvPr/>
          </p:nvSpPr>
          <p:spPr>
            <a:xfrm>
              <a:off x="2579730" y="4946746"/>
              <a:ext cx="1914157"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Roboto" pitchFamily="2" charset="0"/>
                  <a:ea typeface="Roboto" pitchFamily="2" charset="0"/>
                  <a:cs typeface="Glegoo" pitchFamily="2" charset="0"/>
                </a:rPr>
                <a:t>Reciprocity Acknowledgement</a:t>
              </a:r>
            </a:p>
          </p:txBody>
        </p:sp>
        <p:sp>
          <p:nvSpPr>
            <p:cNvPr id="28" name="Left Brace 27">
              <a:extLst>
                <a:ext uri="{FF2B5EF4-FFF2-40B4-BE49-F238E27FC236}">
                  <a16:creationId xmlns:a16="http://schemas.microsoft.com/office/drawing/2014/main" id="{A2E3FDE8-4937-EDCB-3E18-DF989B8D0518}"/>
                </a:ext>
              </a:extLst>
            </p:cNvPr>
            <p:cNvSpPr/>
            <p:nvPr/>
          </p:nvSpPr>
          <p:spPr>
            <a:xfrm>
              <a:off x="5246085" y="3429000"/>
              <a:ext cx="1047211" cy="2633966"/>
            </a:xfrm>
            <a:prstGeom prst="leftBrace">
              <a:avLst>
                <a:gd name="adj1" fmla="val 8333"/>
                <a:gd name="adj2" fmla="val 73319"/>
              </a:avLst>
            </a:prstGeom>
            <a:ln w="25400">
              <a:solidFill>
                <a:srgbClr val="4EC1C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FC563A3C-C8DB-1DA8-96E6-2B178040A2F9}"/>
                </a:ext>
              </a:extLst>
            </p:cNvPr>
            <p:cNvSpPr txBox="1"/>
            <p:nvPr/>
          </p:nvSpPr>
          <p:spPr>
            <a:xfrm>
              <a:off x="5909779" y="3653732"/>
              <a:ext cx="5455854"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4EC1C5"/>
                </a:buClr>
                <a:buSzPct val="125000"/>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All PSTs who have met or exceeded the minimum training and performance requirements as defined by the PST Certification mandate, will receive the  Reciprocity Acknowledgement Course in Virtual Academy.</a:t>
              </a:r>
            </a:p>
            <a:p>
              <a:pPr marL="285750" marR="0" lvl="0" indent="-285750" algn="l" defTabSz="914400" rtl="0" eaLnBrk="1" fontAlgn="auto" latinLnBrk="0" hangingPunct="1">
                <a:lnSpc>
                  <a:spcPct val="100000"/>
                </a:lnSpc>
                <a:spcBef>
                  <a:spcPts val="0"/>
                </a:spcBef>
                <a:spcAft>
                  <a:spcPts val="0"/>
                </a:spcAft>
                <a:buClr>
                  <a:srgbClr val="4EC1C5"/>
                </a:buClr>
                <a:buSzPct val="125000"/>
                <a:buFont typeface="Wingdings" panose="05000000000000000000" pitchFamily="2" charset="2"/>
                <a:buChar char="§"/>
                <a:tabLst/>
                <a:defRPr/>
              </a:pPr>
              <a:endParaRPr kumimoji="0" lang="en-US" sz="18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endParaRPr>
            </a:p>
            <a:p>
              <a:pPr marL="285750" marR="0" lvl="0" indent="-285750" algn="l" defTabSz="914400" rtl="0" eaLnBrk="1" fontAlgn="auto" latinLnBrk="0" hangingPunct="1">
                <a:lnSpc>
                  <a:spcPct val="100000"/>
                </a:lnSpc>
                <a:spcBef>
                  <a:spcPts val="0"/>
                </a:spcBef>
                <a:spcAft>
                  <a:spcPts val="0"/>
                </a:spcAft>
                <a:buClr>
                  <a:srgbClr val="4EC1C5"/>
                </a:buClr>
                <a:buSzPct val="125000"/>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This 4-question acknowledgement questionnaire is representative of a 40-hour approved PST course.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
                  <a:srgbClr val="4EC1C5"/>
                </a:buClr>
                <a:buSzPct val="125000"/>
                <a:buFont typeface="Wingdings" panose="05000000000000000000" pitchFamily="2" charset="2"/>
                <a:buChar char="§"/>
                <a:tabLst/>
                <a:defRPr/>
              </a:pPr>
              <a:endParaRPr kumimoji="0" lang="en-US" sz="18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grpSp>
      <p:pic>
        <p:nvPicPr>
          <p:cNvPr id="6" name="Picture 5">
            <a:extLst>
              <a:ext uri="{FF2B5EF4-FFF2-40B4-BE49-F238E27FC236}">
                <a16:creationId xmlns:a16="http://schemas.microsoft.com/office/drawing/2014/main" id="{11273365-5AC4-2FCE-75F2-A056C9BCEE1E}"/>
              </a:ext>
            </a:extLst>
          </p:cNvPr>
          <p:cNvPicPr>
            <a:picLocks noChangeAspect="1"/>
          </p:cNvPicPr>
          <p:nvPr/>
        </p:nvPicPr>
        <p:blipFill>
          <a:blip r:embed="rId2"/>
          <a:stretch>
            <a:fillRect/>
          </a:stretch>
        </p:blipFill>
        <p:spPr>
          <a:xfrm>
            <a:off x="9633211" y="6296534"/>
            <a:ext cx="2604886" cy="622908"/>
          </a:xfrm>
          <a:prstGeom prst="rect">
            <a:avLst/>
          </a:prstGeom>
        </p:spPr>
      </p:pic>
    </p:spTree>
    <p:extLst>
      <p:ext uri="{BB962C8B-B14F-4D97-AF65-F5344CB8AC3E}">
        <p14:creationId xmlns:p14="http://schemas.microsoft.com/office/powerpoint/2010/main" val="51843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1"/>
          <p:cNvGrpSpPr/>
          <p:nvPr/>
        </p:nvGrpSpPr>
        <p:grpSpPr>
          <a:xfrm>
            <a:off x="0" y="2014215"/>
            <a:ext cx="4988629" cy="821252"/>
            <a:chOff x="0" y="1510661"/>
            <a:chExt cx="3741472" cy="615939"/>
          </a:xfrm>
        </p:grpSpPr>
        <p:sp>
          <p:nvSpPr>
            <p:cNvPr id="13" name="Freeform 7"/>
            <p:cNvSpPr>
              <a:spLocks/>
            </p:cNvSpPr>
            <p:nvPr/>
          </p:nvSpPr>
          <p:spPr bwMode="auto">
            <a:xfrm>
              <a:off x="0" y="1512053"/>
              <a:ext cx="1146259" cy="614547"/>
            </a:xfrm>
            <a:custGeom>
              <a:avLst/>
              <a:gdLst>
                <a:gd name="T0" fmla="*/ 0 w 1494"/>
                <a:gd name="T1" fmla="*/ 0 h 998"/>
                <a:gd name="T2" fmla="*/ 807 w 1494"/>
                <a:gd name="T3" fmla="*/ 0 h 998"/>
                <a:gd name="T4" fmla="*/ 863 w 1494"/>
                <a:gd name="T5" fmla="*/ 5 h 998"/>
                <a:gd name="T6" fmla="*/ 915 w 1494"/>
                <a:gd name="T7" fmla="*/ 14 h 998"/>
                <a:gd name="T8" fmla="*/ 964 w 1494"/>
                <a:gd name="T9" fmla="*/ 30 h 998"/>
                <a:gd name="T10" fmla="*/ 1010 w 1494"/>
                <a:gd name="T11" fmla="*/ 52 h 998"/>
                <a:gd name="T12" fmla="*/ 1054 w 1494"/>
                <a:gd name="T13" fmla="*/ 79 h 998"/>
                <a:gd name="T14" fmla="*/ 1097 w 1494"/>
                <a:gd name="T15" fmla="*/ 111 h 998"/>
                <a:gd name="T16" fmla="*/ 1140 w 1494"/>
                <a:gd name="T17" fmla="*/ 150 h 998"/>
                <a:gd name="T18" fmla="*/ 1184 w 1494"/>
                <a:gd name="T19" fmla="*/ 193 h 998"/>
                <a:gd name="T20" fmla="*/ 1229 w 1494"/>
                <a:gd name="T21" fmla="*/ 240 h 998"/>
                <a:gd name="T22" fmla="*/ 1275 w 1494"/>
                <a:gd name="T23" fmla="*/ 292 h 998"/>
                <a:gd name="T24" fmla="*/ 1325 w 1494"/>
                <a:gd name="T25" fmla="*/ 347 h 998"/>
                <a:gd name="T26" fmla="*/ 1378 w 1494"/>
                <a:gd name="T27" fmla="*/ 408 h 998"/>
                <a:gd name="T28" fmla="*/ 1399 w 1494"/>
                <a:gd name="T29" fmla="*/ 427 h 998"/>
                <a:gd name="T30" fmla="*/ 1423 w 1494"/>
                <a:gd name="T31" fmla="*/ 442 h 998"/>
                <a:gd name="T32" fmla="*/ 1446 w 1494"/>
                <a:gd name="T33" fmla="*/ 450 h 998"/>
                <a:gd name="T34" fmla="*/ 1470 w 1494"/>
                <a:gd name="T35" fmla="*/ 455 h 998"/>
                <a:gd name="T36" fmla="*/ 1494 w 1494"/>
                <a:gd name="T37" fmla="*/ 456 h 998"/>
                <a:gd name="T38" fmla="*/ 1448 w 1494"/>
                <a:gd name="T39" fmla="*/ 519 h 998"/>
                <a:gd name="T40" fmla="*/ 1405 w 1494"/>
                <a:gd name="T41" fmla="*/ 573 h 998"/>
                <a:gd name="T42" fmla="*/ 1363 w 1494"/>
                <a:gd name="T43" fmla="*/ 624 h 998"/>
                <a:gd name="T44" fmla="*/ 1326 w 1494"/>
                <a:gd name="T45" fmla="*/ 667 h 998"/>
                <a:gd name="T46" fmla="*/ 1291 w 1494"/>
                <a:gd name="T47" fmla="*/ 707 h 998"/>
                <a:gd name="T48" fmla="*/ 1257 w 1494"/>
                <a:gd name="T49" fmla="*/ 742 h 998"/>
                <a:gd name="T50" fmla="*/ 1223 w 1494"/>
                <a:gd name="T51" fmla="*/ 773 h 998"/>
                <a:gd name="T52" fmla="*/ 1190 w 1494"/>
                <a:gd name="T53" fmla="*/ 801 h 998"/>
                <a:gd name="T54" fmla="*/ 1158 w 1494"/>
                <a:gd name="T55" fmla="*/ 826 h 998"/>
                <a:gd name="T56" fmla="*/ 1125 w 1494"/>
                <a:gd name="T57" fmla="*/ 850 h 998"/>
                <a:gd name="T58" fmla="*/ 1091 w 1494"/>
                <a:gd name="T59" fmla="*/ 872 h 998"/>
                <a:gd name="T60" fmla="*/ 1056 w 1494"/>
                <a:gd name="T61" fmla="*/ 893 h 998"/>
                <a:gd name="T62" fmla="*/ 1017 w 1494"/>
                <a:gd name="T63" fmla="*/ 914 h 998"/>
                <a:gd name="T64" fmla="*/ 982 w 1494"/>
                <a:gd name="T65" fmla="*/ 930 h 998"/>
                <a:gd name="T66" fmla="*/ 943 w 1494"/>
                <a:gd name="T67" fmla="*/ 943 h 998"/>
                <a:gd name="T68" fmla="*/ 902 w 1494"/>
                <a:gd name="T69" fmla="*/ 955 h 998"/>
                <a:gd name="T70" fmla="*/ 857 w 1494"/>
                <a:gd name="T71" fmla="*/ 966 h 998"/>
                <a:gd name="T72" fmla="*/ 814 w 1494"/>
                <a:gd name="T73" fmla="*/ 975 h 998"/>
                <a:gd name="T74" fmla="*/ 771 w 1494"/>
                <a:gd name="T75" fmla="*/ 980 h 998"/>
                <a:gd name="T76" fmla="*/ 732 w 1494"/>
                <a:gd name="T77" fmla="*/ 986 h 998"/>
                <a:gd name="T78" fmla="*/ 696 w 1494"/>
                <a:gd name="T79" fmla="*/ 991 h 998"/>
                <a:gd name="T80" fmla="*/ 663 w 1494"/>
                <a:gd name="T81" fmla="*/ 994 h 998"/>
                <a:gd name="T82" fmla="*/ 638 w 1494"/>
                <a:gd name="T83" fmla="*/ 995 h 998"/>
                <a:gd name="T84" fmla="*/ 621 w 1494"/>
                <a:gd name="T85" fmla="*/ 997 h 998"/>
                <a:gd name="T86" fmla="*/ 610 w 1494"/>
                <a:gd name="T87" fmla="*/ 997 h 998"/>
                <a:gd name="T88" fmla="*/ 609 w 1494"/>
                <a:gd name="T89" fmla="*/ 997 h 998"/>
                <a:gd name="T90" fmla="*/ 609 w 1494"/>
                <a:gd name="T91" fmla="*/ 997 h 998"/>
                <a:gd name="T92" fmla="*/ 609 w 1494"/>
                <a:gd name="T93" fmla="*/ 997 h 998"/>
                <a:gd name="T94" fmla="*/ 610 w 1494"/>
                <a:gd name="T95" fmla="*/ 997 h 998"/>
                <a:gd name="T96" fmla="*/ 612 w 1494"/>
                <a:gd name="T97" fmla="*/ 998 h 998"/>
                <a:gd name="T98" fmla="*/ 0 w 1494"/>
                <a:gd name="T99" fmla="*/ 998 h 998"/>
                <a:gd name="T100" fmla="*/ 0 w 1494"/>
                <a:gd name="T101" fmla="*/ 0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94" h="998">
                  <a:moveTo>
                    <a:pt x="0" y="0"/>
                  </a:moveTo>
                  <a:lnTo>
                    <a:pt x="807" y="0"/>
                  </a:lnTo>
                  <a:lnTo>
                    <a:pt x="863" y="5"/>
                  </a:lnTo>
                  <a:lnTo>
                    <a:pt x="915" y="14"/>
                  </a:lnTo>
                  <a:lnTo>
                    <a:pt x="964" y="30"/>
                  </a:lnTo>
                  <a:lnTo>
                    <a:pt x="1010" y="52"/>
                  </a:lnTo>
                  <a:lnTo>
                    <a:pt x="1054" y="79"/>
                  </a:lnTo>
                  <a:lnTo>
                    <a:pt x="1097" y="111"/>
                  </a:lnTo>
                  <a:lnTo>
                    <a:pt x="1140" y="150"/>
                  </a:lnTo>
                  <a:lnTo>
                    <a:pt x="1184" y="193"/>
                  </a:lnTo>
                  <a:lnTo>
                    <a:pt x="1229" y="240"/>
                  </a:lnTo>
                  <a:lnTo>
                    <a:pt x="1275" y="292"/>
                  </a:lnTo>
                  <a:lnTo>
                    <a:pt x="1325" y="347"/>
                  </a:lnTo>
                  <a:lnTo>
                    <a:pt x="1378" y="408"/>
                  </a:lnTo>
                  <a:lnTo>
                    <a:pt x="1399" y="427"/>
                  </a:lnTo>
                  <a:lnTo>
                    <a:pt x="1423" y="442"/>
                  </a:lnTo>
                  <a:lnTo>
                    <a:pt x="1446" y="450"/>
                  </a:lnTo>
                  <a:lnTo>
                    <a:pt x="1470" y="455"/>
                  </a:lnTo>
                  <a:lnTo>
                    <a:pt x="1494" y="456"/>
                  </a:lnTo>
                  <a:lnTo>
                    <a:pt x="1448" y="519"/>
                  </a:lnTo>
                  <a:lnTo>
                    <a:pt x="1405" y="573"/>
                  </a:lnTo>
                  <a:lnTo>
                    <a:pt x="1363" y="624"/>
                  </a:lnTo>
                  <a:lnTo>
                    <a:pt x="1326" y="667"/>
                  </a:lnTo>
                  <a:lnTo>
                    <a:pt x="1291" y="707"/>
                  </a:lnTo>
                  <a:lnTo>
                    <a:pt x="1257" y="742"/>
                  </a:lnTo>
                  <a:lnTo>
                    <a:pt x="1223" y="773"/>
                  </a:lnTo>
                  <a:lnTo>
                    <a:pt x="1190" y="801"/>
                  </a:lnTo>
                  <a:lnTo>
                    <a:pt x="1158" y="826"/>
                  </a:lnTo>
                  <a:lnTo>
                    <a:pt x="1125" y="850"/>
                  </a:lnTo>
                  <a:lnTo>
                    <a:pt x="1091" y="872"/>
                  </a:lnTo>
                  <a:lnTo>
                    <a:pt x="1056" y="893"/>
                  </a:lnTo>
                  <a:lnTo>
                    <a:pt x="1017" y="914"/>
                  </a:lnTo>
                  <a:lnTo>
                    <a:pt x="982" y="930"/>
                  </a:lnTo>
                  <a:lnTo>
                    <a:pt x="943" y="943"/>
                  </a:lnTo>
                  <a:lnTo>
                    <a:pt x="902" y="955"/>
                  </a:lnTo>
                  <a:lnTo>
                    <a:pt x="857" y="966"/>
                  </a:lnTo>
                  <a:lnTo>
                    <a:pt x="814" y="975"/>
                  </a:lnTo>
                  <a:lnTo>
                    <a:pt x="771" y="980"/>
                  </a:lnTo>
                  <a:lnTo>
                    <a:pt x="732" y="986"/>
                  </a:lnTo>
                  <a:lnTo>
                    <a:pt x="696" y="991"/>
                  </a:lnTo>
                  <a:lnTo>
                    <a:pt x="663" y="994"/>
                  </a:lnTo>
                  <a:lnTo>
                    <a:pt x="638" y="995"/>
                  </a:lnTo>
                  <a:lnTo>
                    <a:pt x="621" y="997"/>
                  </a:lnTo>
                  <a:lnTo>
                    <a:pt x="610" y="997"/>
                  </a:lnTo>
                  <a:lnTo>
                    <a:pt x="609" y="997"/>
                  </a:lnTo>
                  <a:lnTo>
                    <a:pt x="609" y="997"/>
                  </a:lnTo>
                  <a:lnTo>
                    <a:pt x="609" y="997"/>
                  </a:lnTo>
                  <a:lnTo>
                    <a:pt x="610" y="997"/>
                  </a:lnTo>
                  <a:lnTo>
                    <a:pt x="612" y="998"/>
                  </a:lnTo>
                  <a:lnTo>
                    <a:pt x="0" y="998"/>
                  </a:lnTo>
                  <a:lnTo>
                    <a:pt x="0" y="0"/>
                  </a:lnTo>
                  <a:close/>
                </a:path>
              </a:pathLst>
            </a:custGeom>
            <a:gradFill flip="none" rotWithShape="1">
              <a:gsLst>
                <a:gs pos="0">
                  <a:schemeClr val="accent2">
                    <a:lumMod val="50000"/>
                  </a:schemeClr>
                </a:gs>
                <a:gs pos="100000">
                  <a:schemeClr val="accent2"/>
                </a:gs>
              </a:gsLst>
              <a:path path="rect">
                <a:fillToRect l="100000" t="100000"/>
              </a:path>
              <a:tileRect r="-100000" b="-100000"/>
            </a:gradFill>
            <a:ln w="0">
              <a:noFill/>
              <a:prstDash val="solid"/>
              <a:round/>
              <a:headEnd/>
              <a:tailEnd/>
            </a:ln>
            <a:effectLst/>
            <a:scene3d>
              <a:camera prst="orthographicFront">
                <a:rot lat="0" lon="0" rev="0"/>
              </a:camera>
              <a:lightRig rig="contrasting" dir="t">
                <a:rot lat="0" lon="0" rev="7800000"/>
              </a:lightRig>
            </a:scene3d>
            <a:sp3d>
              <a:bevelT w="38100" h="38100"/>
            </a:sp3d>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17" name="Freeform 6"/>
            <p:cNvSpPr>
              <a:spLocks/>
            </p:cNvSpPr>
            <p:nvPr/>
          </p:nvSpPr>
          <p:spPr bwMode="auto">
            <a:xfrm>
              <a:off x="938825" y="1510661"/>
              <a:ext cx="2802647" cy="615778"/>
            </a:xfrm>
            <a:custGeom>
              <a:avLst/>
              <a:gdLst>
                <a:gd name="T0" fmla="*/ 941 w 3648"/>
                <a:gd name="T1" fmla="*/ 0 h 1001"/>
                <a:gd name="T2" fmla="*/ 3648 w 3648"/>
                <a:gd name="T3" fmla="*/ 0 h 1001"/>
                <a:gd name="T4" fmla="*/ 3648 w 3648"/>
                <a:gd name="T5" fmla="*/ 1001 h 1001"/>
                <a:gd name="T6" fmla="*/ 940 w 3648"/>
                <a:gd name="T7" fmla="*/ 1001 h 1001"/>
                <a:gd name="T8" fmla="*/ 881 w 3648"/>
                <a:gd name="T9" fmla="*/ 995 h 1001"/>
                <a:gd name="T10" fmla="*/ 823 w 3648"/>
                <a:gd name="T11" fmla="*/ 980 h 1001"/>
                <a:gd name="T12" fmla="*/ 765 w 3648"/>
                <a:gd name="T13" fmla="*/ 958 h 1001"/>
                <a:gd name="T14" fmla="*/ 709 w 3648"/>
                <a:gd name="T15" fmla="*/ 927 h 1001"/>
                <a:gd name="T16" fmla="*/ 653 w 3648"/>
                <a:gd name="T17" fmla="*/ 893 h 1001"/>
                <a:gd name="T18" fmla="*/ 601 w 3648"/>
                <a:gd name="T19" fmla="*/ 853 h 1001"/>
                <a:gd name="T20" fmla="*/ 549 w 3648"/>
                <a:gd name="T21" fmla="*/ 812 h 1001"/>
                <a:gd name="T22" fmla="*/ 502 w 3648"/>
                <a:gd name="T23" fmla="*/ 767 h 1001"/>
                <a:gd name="T24" fmla="*/ 459 w 3648"/>
                <a:gd name="T25" fmla="*/ 724 h 1001"/>
                <a:gd name="T26" fmla="*/ 419 w 3648"/>
                <a:gd name="T27" fmla="*/ 681 h 1001"/>
                <a:gd name="T28" fmla="*/ 383 w 3648"/>
                <a:gd name="T29" fmla="*/ 641 h 1001"/>
                <a:gd name="T30" fmla="*/ 352 w 3648"/>
                <a:gd name="T31" fmla="*/ 606 h 1001"/>
                <a:gd name="T32" fmla="*/ 352 w 3648"/>
                <a:gd name="T33" fmla="*/ 606 h 1001"/>
                <a:gd name="T34" fmla="*/ 343 w 3648"/>
                <a:gd name="T35" fmla="*/ 601 h 1001"/>
                <a:gd name="T36" fmla="*/ 332 w 3648"/>
                <a:gd name="T37" fmla="*/ 603 h 1001"/>
                <a:gd name="T38" fmla="*/ 314 w 3648"/>
                <a:gd name="T39" fmla="*/ 609 h 1001"/>
                <a:gd name="T40" fmla="*/ 295 w 3648"/>
                <a:gd name="T41" fmla="*/ 618 h 1001"/>
                <a:gd name="T42" fmla="*/ 271 w 3648"/>
                <a:gd name="T43" fmla="*/ 630 h 1001"/>
                <a:gd name="T44" fmla="*/ 246 w 3648"/>
                <a:gd name="T45" fmla="*/ 644 h 1001"/>
                <a:gd name="T46" fmla="*/ 218 w 3648"/>
                <a:gd name="T47" fmla="*/ 662 h 1001"/>
                <a:gd name="T48" fmla="*/ 189 w 3648"/>
                <a:gd name="T49" fmla="*/ 680 h 1001"/>
                <a:gd name="T50" fmla="*/ 161 w 3648"/>
                <a:gd name="T51" fmla="*/ 701 h 1001"/>
                <a:gd name="T52" fmla="*/ 133 w 3648"/>
                <a:gd name="T53" fmla="*/ 720 h 1001"/>
                <a:gd name="T54" fmla="*/ 105 w 3648"/>
                <a:gd name="T55" fmla="*/ 741 h 1001"/>
                <a:gd name="T56" fmla="*/ 78 w 3648"/>
                <a:gd name="T57" fmla="*/ 760 h 1001"/>
                <a:gd name="T58" fmla="*/ 55 w 3648"/>
                <a:gd name="T59" fmla="*/ 778 h 1001"/>
                <a:gd name="T60" fmla="*/ 33 w 3648"/>
                <a:gd name="T61" fmla="*/ 794 h 1001"/>
                <a:gd name="T62" fmla="*/ 15 w 3648"/>
                <a:gd name="T63" fmla="*/ 809 h 1001"/>
                <a:gd name="T64" fmla="*/ 0 w 3648"/>
                <a:gd name="T65" fmla="*/ 819 h 1001"/>
                <a:gd name="T66" fmla="*/ 0 w 3648"/>
                <a:gd name="T67" fmla="*/ 819 h 1001"/>
                <a:gd name="T68" fmla="*/ 15 w 3648"/>
                <a:gd name="T69" fmla="*/ 806 h 1001"/>
                <a:gd name="T70" fmla="*/ 33 w 3648"/>
                <a:gd name="T71" fmla="*/ 788 h 1001"/>
                <a:gd name="T72" fmla="*/ 56 w 3648"/>
                <a:gd name="T73" fmla="*/ 766 h 1001"/>
                <a:gd name="T74" fmla="*/ 83 w 3648"/>
                <a:gd name="T75" fmla="*/ 738 h 1001"/>
                <a:gd name="T76" fmla="*/ 114 w 3648"/>
                <a:gd name="T77" fmla="*/ 704 h 1001"/>
                <a:gd name="T78" fmla="*/ 148 w 3648"/>
                <a:gd name="T79" fmla="*/ 665 h 1001"/>
                <a:gd name="T80" fmla="*/ 186 w 3648"/>
                <a:gd name="T81" fmla="*/ 619 h 1001"/>
                <a:gd name="T82" fmla="*/ 229 w 3648"/>
                <a:gd name="T83" fmla="*/ 567 h 1001"/>
                <a:gd name="T84" fmla="*/ 274 w 3648"/>
                <a:gd name="T85" fmla="*/ 508 h 1001"/>
                <a:gd name="T86" fmla="*/ 324 w 3648"/>
                <a:gd name="T87" fmla="*/ 443 h 1001"/>
                <a:gd name="T88" fmla="*/ 324 w 3648"/>
                <a:gd name="T89" fmla="*/ 443 h 1001"/>
                <a:gd name="T90" fmla="*/ 352 w 3648"/>
                <a:gd name="T91" fmla="*/ 411 h 1001"/>
                <a:gd name="T92" fmla="*/ 385 w 3648"/>
                <a:gd name="T93" fmla="*/ 371 h 1001"/>
                <a:gd name="T94" fmla="*/ 422 w 3648"/>
                <a:gd name="T95" fmla="*/ 329 h 1001"/>
                <a:gd name="T96" fmla="*/ 463 w 3648"/>
                <a:gd name="T97" fmla="*/ 285 h 1001"/>
                <a:gd name="T98" fmla="*/ 508 w 3648"/>
                <a:gd name="T99" fmla="*/ 239 h 1001"/>
                <a:gd name="T100" fmla="*/ 556 w 3648"/>
                <a:gd name="T101" fmla="*/ 194 h 1001"/>
                <a:gd name="T102" fmla="*/ 607 w 3648"/>
                <a:gd name="T103" fmla="*/ 150 h 1001"/>
                <a:gd name="T104" fmla="*/ 659 w 3648"/>
                <a:gd name="T105" fmla="*/ 110 h 1001"/>
                <a:gd name="T106" fmla="*/ 713 w 3648"/>
                <a:gd name="T107" fmla="*/ 74 h 1001"/>
                <a:gd name="T108" fmla="*/ 770 w 3648"/>
                <a:gd name="T109" fmla="*/ 43 h 1001"/>
                <a:gd name="T110" fmla="*/ 826 w 3648"/>
                <a:gd name="T111" fmla="*/ 20 h 1001"/>
                <a:gd name="T112" fmla="*/ 884 w 3648"/>
                <a:gd name="T113" fmla="*/ 5 h 1001"/>
                <a:gd name="T114" fmla="*/ 941 w 3648"/>
                <a:gd name="T115" fmla="*/ 0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48" h="1001">
                  <a:moveTo>
                    <a:pt x="941" y="0"/>
                  </a:moveTo>
                  <a:lnTo>
                    <a:pt x="3648" y="0"/>
                  </a:lnTo>
                  <a:lnTo>
                    <a:pt x="3648" y="1001"/>
                  </a:lnTo>
                  <a:lnTo>
                    <a:pt x="940" y="1001"/>
                  </a:lnTo>
                  <a:lnTo>
                    <a:pt x="881" y="995"/>
                  </a:lnTo>
                  <a:lnTo>
                    <a:pt x="823" y="980"/>
                  </a:lnTo>
                  <a:lnTo>
                    <a:pt x="765" y="958"/>
                  </a:lnTo>
                  <a:lnTo>
                    <a:pt x="709" y="927"/>
                  </a:lnTo>
                  <a:lnTo>
                    <a:pt x="653" y="893"/>
                  </a:lnTo>
                  <a:lnTo>
                    <a:pt x="601" y="853"/>
                  </a:lnTo>
                  <a:lnTo>
                    <a:pt x="549" y="812"/>
                  </a:lnTo>
                  <a:lnTo>
                    <a:pt x="502" y="767"/>
                  </a:lnTo>
                  <a:lnTo>
                    <a:pt x="459" y="724"/>
                  </a:lnTo>
                  <a:lnTo>
                    <a:pt x="419" y="681"/>
                  </a:lnTo>
                  <a:lnTo>
                    <a:pt x="383" y="641"/>
                  </a:lnTo>
                  <a:lnTo>
                    <a:pt x="352" y="606"/>
                  </a:lnTo>
                  <a:lnTo>
                    <a:pt x="352" y="606"/>
                  </a:lnTo>
                  <a:lnTo>
                    <a:pt x="343" y="601"/>
                  </a:lnTo>
                  <a:lnTo>
                    <a:pt x="332" y="603"/>
                  </a:lnTo>
                  <a:lnTo>
                    <a:pt x="314" y="609"/>
                  </a:lnTo>
                  <a:lnTo>
                    <a:pt x="295" y="618"/>
                  </a:lnTo>
                  <a:lnTo>
                    <a:pt x="271" y="630"/>
                  </a:lnTo>
                  <a:lnTo>
                    <a:pt x="246" y="644"/>
                  </a:lnTo>
                  <a:lnTo>
                    <a:pt x="218" y="662"/>
                  </a:lnTo>
                  <a:lnTo>
                    <a:pt x="189" y="680"/>
                  </a:lnTo>
                  <a:lnTo>
                    <a:pt x="161" y="701"/>
                  </a:lnTo>
                  <a:lnTo>
                    <a:pt x="133" y="720"/>
                  </a:lnTo>
                  <a:lnTo>
                    <a:pt x="105" y="741"/>
                  </a:lnTo>
                  <a:lnTo>
                    <a:pt x="78" y="760"/>
                  </a:lnTo>
                  <a:lnTo>
                    <a:pt x="55" y="778"/>
                  </a:lnTo>
                  <a:lnTo>
                    <a:pt x="33" y="794"/>
                  </a:lnTo>
                  <a:lnTo>
                    <a:pt x="15" y="809"/>
                  </a:lnTo>
                  <a:lnTo>
                    <a:pt x="0" y="819"/>
                  </a:lnTo>
                  <a:lnTo>
                    <a:pt x="0" y="819"/>
                  </a:lnTo>
                  <a:lnTo>
                    <a:pt x="15" y="806"/>
                  </a:lnTo>
                  <a:lnTo>
                    <a:pt x="33" y="788"/>
                  </a:lnTo>
                  <a:lnTo>
                    <a:pt x="56" y="766"/>
                  </a:lnTo>
                  <a:lnTo>
                    <a:pt x="83" y="738"/>
                  </a:lnTo>
                  <a:lnTo>
                    <a:pt x="114" y="704"/>
                  </a:lnTo>
                  <a:lnTo>
                    <a:pt x="148" y="665"/>
                  </a:lnTo>
                  <a:lnTo>
                    <a:pt x="186" y="619"/>
                  </a:lnTo>
                  <a:lnTo>
                    <a:pt x="229" y="567"/>
                  </a:lnTo>
                  <a:lnTo>
                    <a:pt x="274" y="508"/>
                  </a:lnTo>
                  <a:lnTo>
                    <a:pt x="324" y="443"/>
                  </a:lnTo>
                  <a:lnTo>
                    <a:pt x="324" y="443"/>
                  </a:lnTo>
                  <a:lnTo>
                    <a:pt x="352" y="411"/>
                  </a:lnTo>
                  <a:lnTo>
                    <a:pt x="385" y="371"/>
                  </a:lnTo>
                  <a:lnTo>
                    <a:pt x="422" y="329"/>
                  </a:lnTo>
                  <a:lnTo>
                    <a:pt x="463" y="285"/>
                  </a:lnTo>
                  <a:lnTo>
                    <a:pt x="508" y="239"/>
                  </a:lnTo>
                  <a:lnTo>
                    <a:pt x="556" y="194"/>
                  </a:lnTo>
                  <a:lnTo>
                    <a:pt x="607" y="150"/>
                  </a:lnTo>
                  <a:lnTo>
                    <a:pt x="659" y="110"/>
                  </a:lnTo>
                  <a:lnTo>
                    <a:pt x="713" y="74"/>
                  </a:lnTo>
                  <a:lnTo>
                    <a:pt x="770" y="43"/>
                  </a:lnTo>
                  <a:lnTo>
                    <a:pt x="826" y="20"/>
                  </a:lnTo>
                  <a:lnTo>
                    <a:pt x="884" y="5"/>
                  </a:lnTo>
                  <a:lnTo>
                    <a:pt x="941" y="0"/>
                  </a:lnTo>
                  <a:close/>
                </a:path>
              </a:pathLst>
            </a:custGeom>
            <a:gradFill flip="none" rotWithShape="1">
              <a:gsLst>
                <a:gs pos="0">
                  <a:schemeClr val="accent2">
                    <a:lumMod val="50000"/>
                  </a:schemeClr>
                </a:gs>
                <a:gs pos="100000">
                  <a:schemeClr val="accent2"/>
                </a:gs>
              </a:gsLst>
              <a:lin ang="0" scaled="1"/>
              <a:tileRect/>
            </a:gradFill>
            <a:ln w="0">
              <a:noFill/>
              <a:prstDash val="solid"/>
              <a:round/>
              <a:headEnd/>
              <a:tailEnd/>
            </a:ln>
            <a:effectLst/>
            <a:scene3d>
              <a:camera prst="orthographicFront">
                <a:rot lat="0" lon="0" rev="0"/>
              </a:camera>
              <a:lightRig rig="contrasting" dir="t">
                <a:rot lat="0" lon="0" rev="1500000"/>
              </a:lightRig>
            </a:scene3d>
            <a:sp3d prstMaterial="metal">
              <a:bevelT w="38100" h="31750"/>
            </a:sp3d>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3" name="Group 2"/>
          <p:cNvGrpSpPr/>
          <p:nvPr/>
        </p:nvGrpSpPr>
        <p:grpSpPr>
          <a:xfrm>
            <a:off x="0" y="2932135"/>
            <a:ext cx="4988629" cy="822893"/>
            <a:chOff x="0" y="2199101"/>
            <a:chExt cx="3741472" cy="617170"/>
          </a:xfrm>
        </p:grpSpPr>
        <p:sp>
          <p:nvSpPr>
            <p:cNvPr id="14" name="Freeform 10"/>
            <p:cNvSpPr>
              <a:spLocks/>
            </p:cNvSpPr>
            <p:nvPr/>
          </p:nvSpPr>
          <p:spPr bwMode="auto">
            <a:xfrm>
              <a:off x="0" y="2201724"/>
              <a:ext cx="1146259" cy="614547"/>
            </a:xfrm>
            <a:custGeom>
              <a:avLst/>
              <a:gdLst>
                <a:gd name="T0" fmla="*/ 0 w 1492"/>
                <a:gd name="T1" fmla="*/ 0 h 998"/>
                <a:gd name="T2" fmla="*/ 807 w 1492"/>
                <a:gd name="T3" fmla="*/ 0 h 998"/>
                <a:gd name="T4" fmla="*/ 863 w 1492"/>
                <a:gd name="T5" fmla="*/ 5 h 998"/>
                <a:gd name="T6" fmla="*/ 915 w 1492"/>
                <a:gd name="T7" fmla="*/ 14 h 998"/>
                <a:gd name="T8" fmla="*/ 964 w 1492"/>
                <a:gd name="T9" fmla="*/ 30 h 998"/>
                <a:gd name="T10" fmla="*/ 1010 w 1492"/>
                <a:gd name="T11" fmla="*/ 52 h 998"/>
                <a:gd name="T12" fmla="*/ 1054 w 1492"/>
                <a:gd name="T13" fmla="*/ 79 h 998"/>
                <a:gd name="T14" fmla="*/ 1097 w 1492"/>
                <a:gd name="T15" fmla="*/ 111 h 998"/>
                <a:gd name="T16" fmla="*/ 1140 w 1492"/>
                <a:gd name="T17" fmla="*/ 150 h 998"/>
                <a:gd name="T18" fmla="*/ 1184 w 1492"/>
                <a:gd name="T19" fmla="*/ 193 h 998"/>
                <a:gd name="T20" fmla="*/ 1229 w 1492"/>
                <a:gd name="T21" fmla="*/ 240 h 998"/>
                <a:gd name="T22" fmla="*/ 1275 w 1492"/>
                <a:gd name="T23" fmla="*/ 292 h 998"/>
                <a:gd name="T24" fmla="*/ 1325 w 1492"/>
                <a:gd name="T25" fmla="*/ 347 h 998"/>
                <a:gd name="T26" fmla="*/ 1378 w 1492"/>
                <a:gd name="T27" fmla="*/ 407 h 998"/>
                <a:gd name="T28" fmla="*/ 1399 w 1492"/>
                <a:gd name="T29" fmla="*/ 427 h 998"/>
                <a:gd name="T30" fmla="*/ 1421 w 1492"/>
                <a:gd name="T31" fmla="*/ 441 h 998"/>
                <a:gd name="T32" fmla="*/ 1445 w 1492"/>
                <a:gd name="T33" fmla="*/ 450 h 998"/>
                <a:gd name="T34" fmla="*/ 1469 w 1492"/>
                <a:gd name="T35" fmla="*/ 455 h 998"/>
                <a:gd name="T36" fmla="*/ 1492 w 1492"/>
                <a:gd name="T37" fmla="*/ 456 h 998"/>
                <a:gd name="T38" fmla="*/ 1445 w 1492"/>
                <a:gd name="T39" fmla="*/ 520 h 998"/>
                <a:gd name="T40" fmla="*/ 1400 w 1492"/>
                <a:gd name="T41" fmla="*/ 576 h 998"/>
                <a:gd name="T42" fmla="*/ 1361 w 1492"/>
                <a:gd name="T43" fmla="*/ 627 h 998"/>
                <a:gd name="T44" fmla="*/ 1322 w 1492"/>
                <a:gd name="T45" fmla="*/ 671 h 998"/>
                <a:gd name="T46" fmla="*/ 1285 w 1492"/>
                <a:gd name="T47" fmla="*/ 711 h 998"/>
                <a:gd name="T48" fmla="*/ 1251 w 1492"/>
                <a:gd name="T49" fmla="*/ 746 h 998"/>
                <a:gd name="T50" fmla="*/ 1217 w 1492"/>
                <a:gd name="T51" fmla="*/ 779 h 998"/>
                <a:gd name="T52" fmla="*/ 1184 w 1492"/>
                <a:gd name="T53" fmla="*/ 807 h 998"/>
                <a:gd name="T54" fmla="*/ 1152 w 1492"/>
                <a:gd name="T55" fmla="*/ 834 h 998"/>
                <a:gd name="T56" fmla="*/ 1119 w 1492"/>
                <a:gd name="T57" fmla="*/ 857 h 998"/>
                <a:gd name="T58" fmla="*/ 1084 w 1492"/>
                <a:gd name="T59" fmla="*/ 880 h 998"/>
                <a:gd name="T60" fmla="*/ 1048 w 1492"/>
                <a:gd name="T61" fmla="*/ 900 h 998"/>
                <a:gd name="T62" fmla="*/ 1011 w 1492"/>
                <a:gd name="T63" fmla="*/ 921 h 998"/>
                <a:gd name="T64" fmla="*/ 973 w 1492"/>
                <a:gd name="T65" fmla="*/ 937 h 998"/>
                <a:gd name="T66" fmla="*/ 930 w 1492"/>
                <a:gd name="T67" fmla="*/ 952 h 998"/>
                <a:gd name="T68" fmla="*/ 885 w 1492"/>
                <a:gd name="T69" fmla="*/ 964 h 998"/>
                <a:gd name="T70" fmla="*/ 840 w 1492"/>
                <a:gd name="T71" fmla="*/ 974 h 998"/>
                <a:gd name="T72" fmla="*/ 794 w 1492"/>
                <a:gd name="T73" fmla="*/ 982 h 998"/>
                <a:gd name="T74" fmla="*/ 749 w 1492"/>
                <a:gd name="T75" fmla="*/ 988 h 998"/>
                <a:gd name="T76" fmla="*/ 708 w 1492"/>
                <a:gd name="T77" fmla="*/ 991 h 998"/>
                <a:gd name="T78" fmla="*/ 672 w 1492"/>
                <a:gd name="T79" fmla="*/ 994 h 998"/>
                <a:gd name="T80" fmla="*/ 641 w 1492"/>
                <a:gd name="T81" fmla="*/ 997 h 998"/>
                <a:gd name="T82" fmla="*/ 619 w 1492"/>
                <a:gd name="T83" fmla="*/ 997 h 998"/>
                <a:gd name="T84" fmla="*/ 606 w 1492"/>
                <a:gd name="T85" fmla="*/ 998 h 998"/>
                <a:gd name="T86" fmla="*/ 0 w 1492"/>
                <a:gd name="T87" fmla="*/ 998 h 998"/>
                <a:gd name="T88" fmla="*/ 0 w 1492"/>
                <a:gd name="T89" fmla="*/ 0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92" h="998">
                  <a:moveTo>
                    <a:pt x="0" y="0"/>
                  </a:moveTo>
                  <a:lnTo>
                    <a:pt x="807" y="0"/>
                  </a:lnTo>
                  <a:lnTo>
                    <a:pt x="863" y="5"/>
                  </a:lnTo>
                  <a:lnTo>
                    <a:pt x="915" y="14"/>
                  </a:lnTo>
                  <a:lnTo>
                    <a:pt x="964" y="30"/>
                  </a:lnTo>
                  <a:lnTo>
                    <a:pt x="1010" y="52"/>
                  </a:lnTo>
                  <a:lnTo>
                    <a:pt x="1054" y="79"/>
                  </a:lnTo>
                  <a:lnTo>
                    <a:pt x="1097" y="111"/>
                  </a:lnTo>
                  <a:lnTo>
                    <a:pt x="1140" y="150"/>
                  </a:lnTo>
                  <a:lnTo>
                    <a:pt x="1184" y="193"/>
                  </a:lnTo>
                  <a:lnTo>
                    <a:pt x="1229" y="240"/>
                  </a:lnTo>
                  <a:lnTo>
                    <a:pt x="1275" y="292"/>
                  </a:lnTo>
                  <a:lnTo>
                    <a:pt x="1325" y="347"/>
                  </a:lnTo>
                  <a:lnTo>
                    <a:pt x="1378" y="407"/>
                  </a:lnTo>
                  <a:lnTo>
                    <a:pt x="1399" y="427"/>
                  </a:lnTo>
                  <a:lnTo>
                    <a:pt x="1421" y="441"/>
                  </a:lnTo>
                  <a:lnTo>
                    <a:pt x="1445" y="450"/>
                  </a:lnTo>
                  <a:lnTo>
                    <a:pt x="1469" y="455"/>
                  </a:lnTo>
                  <a:lnTo>
                    <a:pt x="1492" y="456"/>
                  </a:lnTo>
                  <a:lnTo>
                    <a:pt x="1445" y="520"/>
                  </a:lnTo>
                  <a:lnTo>
                    <a:pt x="1400" y="576"/>
                  </a:lnTo>
                  <a:lnTo>
                    <a:pt x="1361" y="627"/>
                  </a:lnTo>
                  <a:lnTo>
                    <a:pt x="1322" y="671"/>
                  </a:lnTo>
                  <a:lnTo>
                    <a:pt x="1285" y="711"/>
                  </a:lnTo>
                  <a:lnTo>
                    <a:pt x="1251" y="746"/>
                  </a:lnTo>
                  <a:lnTo>
                    <a:pt x="1217" y="779"/>
                  </a:lnTo>
                  <a:lnTo>
                    <a:pt x="1184" y="807"/>
                  </a:lnTo>
                  <a:lnTo>
                    <a:pt x="1152" y="834"/>
                  </a:lnTo>
                  <a:lnTo>
                    <a:pt x="1119" y="857"/>
                  </a:lnTo>
                  <a:lnTo>
                    <a:pt x="1084" y="880"/>
                  </a:lnTo>
                  <a:lnTo>
                    <a:pt x="1048" y="900"/>
                  </a:lnTo>
                  <a:lnTo>
                    <a:pt x="1011" y="921"/>
                  </a:lnTo>
                  <a:lnTo>
                    <a:pt x="973" y="937"/>
                  </a:lnTo>
                  <a:lnTo>
                    <a:pt x="930" y="952"/>
                  </a:lnTo>
                  <a:lnTo>
                    <a:pt x="885" y="964"/>
                  </a:lnTo>
                  <a:lnTo>
                    <a:pt x="840" y="974"/>
                  </a:lnTo>
                  <a:lnTo>
                    <a:pt x="794" y="982"/>
                  </a:lnTo>
                  <a:lnTo>
                    <a:pt x="749" y="988"/>
                  </a:lnTo>
                  <a:lnTo>
                    <a:pt x="708" y="991"/>
                  </a:lnTo>
                  <a:lnTo>
                    <a:pt x="672" y="994"/>
                  </a:lnTo>
                  <a:lnTo>
                    <a:pt x="641" y="997"/>
                  </a:lnTo>
                  <a:lnTo>
                    <a:pt x="619" y="997"/>
                  </a:lnTo>
                  <a:lnTo>
                    <a:pt x="606" y="998"/>
                  </a:lnTo>
                  <a:lnTo>
                    <a:pt x="0" y="998"/>
                  </a:lnTo>
                  <a:lnTo>
                    <a:pt x="0" y="0"/>
                  </a:lnTo>
                  <a:close/>
                </a:path>
              </a:pathLst>
            </a:custGeom>
            <a:gradFill flip="none" rotWithShape="1">
              <a:gsLst>
                <a:gs pos="0">
                  <a:schemeClr val="accent3">
                    <a:lumMod val="50000"/>
                  </a:schemeClr>
                </a:gs>
                <a:gs pos="100000">
                  <a:schemeClr val="accent3"/>
                </a:gs>
              </a:gsLst>
              <a:path path="rect">
                <a:fillToRect l="100000" t="100000"/>
              </a:path>
              <a:tileRect r="-100000" b="-100000"/>
            </a:gradFill>
            <a:ln w="0">
              <a:noFill/>
              <a:prstDash val="solid"/>
              <a:round/>
              <a:headEnd/>
              <a:tailEnd/>
            </a:ln>
            <a:effectLst/>
            <a:scene3d>
              <a:camera prst="orthographicFront">
                <a:rot lat="0" lon="0" rev="0"/>
              </a:camera>
              <a:lightRig rig="contrasting" dir="t">
                <a:rot lat="0" lon="0" rev="7800000"/>
              </a:lightRig>
            </a:scene3d>
            <a:sp3d>
              <a:bevelT w="38100" h="38100"/>
            </a:sp3d>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18" name="Freeform 11"/>
            <p:cNvSpPr>
              <a:spLocks/>
            </p:cNvSpPr>
            <p:nvPr/>
          </p:nvSpPr>
          <p:spPr bwMode="auto">
            <a:xfrm>
              <a:off x="938825" y="2199101"/>
              <a:ext cx="2802647" cy="617011"/>
            </a:xfrm>
            <a:custGeom>
              <a:avLst/>
              <a:gdLst>
                <a:gd name="T0" fmla="*/ 941 w 3648"/>
                <a:gd name="T1" fmla="*/ 0 h 1001"/>
                <a:gd name="T2" fmla="*/ 3648 w 3648"/>
                <a:gd name="T3" fmla="*/ 0 h 1001"/>
                <a:gd name="T4" fmla="*/ 3648 w 3648"/>
                <a:gd name="T5" fmla="*/ 1001 h 1001"/>
                <a:gd name="T6" fmla="*/ 940 w 3648"/>
                <a:gd name="T7" fmla="*/ 1001 h 1001"/>
                <a:gd name="T8" fmla="*/ 881 w 3648"/>
                <a:gd name="T9" fmla="*/ 995 h 1001"/>
                <a:gd name="T10" fmla="*/ 823 w 3648"/>
                <a:gd name="T11" fmla="*/ 980 h 1001"/>
                <a:gd name="T12" fmla="*/ 765 w 3648"/>
                <a:gd name="T13" fmla="*/ 958 h 1001"/>
                <a:gd name="T14" fmla="*/ 709 w 3648"/>
                <a:gd name="T15" fmla="*/ 929 h 1001"/>
                <a:gd name="T16" fmla="*/ 653 w 3648"/>
                <a:gd name="T17" fmla="*/ 893 h 1001"/>
                <a:gd name="T18" fmla="*/ 601 w 3648"/>
                <a:gd name="T19" fmla="*/ 853 h 1001"/>
                <a:gd name="T20" fmla="*/ 549 w 3648"/>
                <a:gd name="T21" fmla="*/ 812 h 1001"/>
                <a:gd name="T22" fmla="*/ 502 w 3648"/>
                <a:gd name="T23" fmla="*/ 767 h 1001"/>
                <a:gd name="T24" fmla="*/ 459 w 3648"/>
                <a:gd name="T25" fmla="*/ 724 h 1001"/>
                <a:gd name="T26" fmla="*/ 419 w 3648"/>
                <a:gd name="T27" fmla="*/ 681 h 1001"/>
                <a:gd name="T28" fmla="*/ 383 w 3648"/>
                <a:gd name="T29" fmla="*/ 641 h 1001"/>
                <a:gd name="T30" fmla="*/ 352 w 3648"/>
                <a:gd name="T31" fmla="*/ 606 h 1001"/>
                <a:gd name="T32" fmla="*/ 352 w 3648"/>
                <a:gd name="T33" fmla="*/ 606 h 1001"/>
                <a:gd name="T34" fmla="*/ 343 w 3648"/>
                <a:gd name="T35" fmla="*/ 601 h 1001"/>
                <a:gd name="T36" fmla="*/ 332 w 3648"/>
                <a:gd name="T37" fmla="*/ 603 h 1001"/>
                <a:gd name="T38" fmla="*/ 314 w 3648"/>
                <a:gd name="T39" fmla="*/ 609 h 1001"/>
                <a:gd name="T40" fmla="*/ 295 w 3648"/>
                <a:gd name="T41" fmla="*/ 618 h 1001"/>
                <a:gd name="T42" fmla="*/ 271 w 3648"/>
                <a:gd name="T43" fmla="*/ 630 h 1001"/>
                <a:gd name="T44" fmla="*/ 246 w 3648"/>
                <a:gd name="T45" fmla="*/ 644 h 1001"/>
                <a:gd name="T46" fmla="*/ 218 w 3648"/>
                <a:gd name="T47" fmla="*/ 662 h 1001"/>
                <a:gd name="T48" fmla="*/ 189 w 3648"/>
                <a:gd name="T49" fmla="*/ 680 h 1001"/>
                <a:gd name="T50" fmla="*/ 161 w 3648"/>
                <a:gd name="T51" fmla="*/ 701 h 1001"/>
                <a:gd name="T52" fmla="*/ 133 w 3648"/>
                <a:gd name="T53" fmla="*/ 720 h 1001"/>
                <a:gd name="T54" fmla="*/ 105 w 3648"/>
                <a:gd name="T55" fmla="*/ 741 h 1001"/>
                <a:gd name="T56" fmla="*/ 78 w 3648"/>
                <a:gd name="T57" fmla="*/ 760 h 1001"/>
                <a:gd name="T58" fmla="*/ 55 w 3648"/>
                <a:gd name="T59" fmla="*/ 778 h 1001"/>
                <a:gd name="T60" fmla="*/ 33 w 3648"/>
                <a:gd name="T61" fmla="*/ 794 h 1001"/>
                <a:gd name="T62" fmla="*/ 15 w 3648"/>
                <a:gd name="T63" fmla="*/ 809 h 1001"/>
                <a:gd name="T64" fmla="*/ 0 w 3648"/>
                <a:gd name="T65" fmla="*/ 819 h 1001"/>
                <a:gd name="T66" fmla="*/ 0 w 3648"/>
                <a:gd name="T67" fmla="*/ 819 h 1001"/>
                <a:gd name="T68" fmla="*/ 15 w 3648"/>
                <a:gd name="T69" fmla="*/ 806 h 1001"/>
                <a:gd name="T70" fmla="*/ 33 w 3648"/>
                <a:gd name="T71" fmla="*/ 788 h 1001"/>
                <a:gd name="T72" fmla="*/ 56 w 3648"/>
                <a:gd name="T73" fmla="*/ 766 h 1001"/>
                <a:gd name="T74" fmla="*/ 83 w 3648"/>
                <a:gd name="T75" fmla="*/ 738 h 1001"/>
                <a:gd name="T76" fmla="*/ 114 w 3648"/>
                <a:gd name="T77" fmla="*/ 704 h 1001"/>
                <a:gd name="T78" fmla="*/ 148 w 3648"/>
                <a:gd name="T79" fmla="*/ 665 h 1001"/>
                <a:gd name="T80" fmla="*/ 186 w 3648"/>
                <a:gd name="T81" fmla="*/ 619 h 1001"/>
                <a:gd name="T82" fmla="*/ 229 w 3648"/>
                <a:gd name="T83" fmla="*/ 567 h 1001"/>
                <a:gd name="T84" fmla="*/ 274 w 3648"/>
                <a:gd name="T85" fmla="*/ 508 h 1001"/>
                <a:gd name="T86" fmla="*/ 324 w 3648"/>
                <a:gd name="T87" fmla="*/ 443 h 1001"/>
                <a:gd name="T88" fmla="*/ 324 w 3648"/>
                <a:gd name="T89" fmla="*/ 443 h 1001"/>
                <a:gd name="T90" fmla="*/ 352 w 3648"/>
                <a:gd name="T91" fmla="*/ 410 h 1001"/>
                <a:gd name="T92" fmla="*/ 385 w 3648"/>
                <a:gd name="T93" fmla="*/ 370 h 1001"/>
                <a:gd name="T94" fmla="*/ 422 w 3648"/>
                <a:gd name="T95" fmla="*/ 329 h 1001"/>
                <a:gd name="T96" fmla="*/ 463 w 3648"/>
                <a:gd name="T97" fmla="*/ 285 h 1001"/>
                <a:gd name="T98" fmla="*/ 508 w 3648"/>
                <a:gd name="T99" fmla="*/ 239 h 1001"/>
                <a:gd name="T100" fmla="*/ 556 w 3648"/>
                <a:gd name="T101" fmla="*/ 194 h 1001"/>
                <a:gd name="T102" fmla="*/ 607 w 3648"/>
                <a:gd name="T103" fmla="*/ 150 h 1001"/>
                <a:gd name="T104" fmla="*/ 659 w 3648"/>
                <a:gd name="T105" fmla="*/ 110 h 1001"/>
                <a:gd name="T106" fmla="*/ 713 w 3648"/>
                <a:gd name="T107" fmla="*/ 74 h 1001"/>
                <a:gd name="T108" fmla="*/ 770 w 3648"/>
                <a:gd name="T109" fmla="*/ 43 h 1001"/>
                <a:gd name="T110" fmla="*/ 826 w 3648"/>
                <a:gd name="T111" fmla="*/ 21 h 1001"/>
                <a:gd name="T112" fmla="*/ 884 w 3648"/>
                <a:gd name="T113" fmla="*/ 5 h 1001"/>
                <a:gd name="T114" fmla="*/ 941 w 3648"/>
                <a:gd name="T115" fmla="*/ 0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48" h="1001">
                  <a:moveTo>
                    <a:pt x="941" y="0"/>
                  </a:moveTo>
                  <a:lnTo>
                    <a:pt x="3648" y="0"/>
                  </a:lnTo>
                  <a:lnTo>
                    <a:pt x="3648" y="1001"/>
                  </a:lnTo>
                  <a:lnTo>
                    <a:pt x="940" y="1001"/>
                  </a:lnTo>
                  <a:lnTo>
                    <a:pt x="881" y="995"/>
                  </a:lnTo>
                  <a:lnTo>
                    <a:pt x="823" y="980"/>
                  </a:lnTo>
                  <a:lnTo>
                    <a:pt x="765" y="958"/>
                  </a:lnTo>
                  <a:lnTo>
                    <a:pt x="709" y="929"/>
                  </a:lnTo>
                  <a:lnTo>
                    <a:pt x="653" y="893"/>
                  </a:lnTo>
                  <a:lnTo>
                    <a:pt x="601" y="853"/>
                  </a:lnTo>
                  <a:lnTo>
                    <a:pt x="549" y="812"/>
                  </a:lnTo>
                  <a:lnTo>
                    <a:pt x="502" y="767"/>
                  </a:lnTo>
                  <a:lnTo>
                    <a:pt x="459" y="724"/>
                  </a:lnTo>
                  <a:lnTo>
                    <a:pt x="419" y="681"/>
                  </a:lnTo>
                  <a:lnTo>
                    <a:pt x="383" y="641"/>
                  </a:lnTo>
                  <a:lnTo>
                    <a:pt x="352" y="606"/>
                  </a:lnTo>
                  <a:lnTo>
                    <a:pt x="352" y="606"/>
                  </a:lnTo>
                  <a:lnTo>
                    <a:pt x="343" y="601"/>
                  </a:lnTo>
                  <a:lnTo>
                    <a:pt x="332" y="603"/>
                  </a:lnTo>
                  <a:lnTo>
                    <a:pt x="314" y="609"/>
                  </a:lnTo>
                  <a:lnTo>
                    <a:pt x="295" y="618"/>
                  </a:lnTo>
                  <a:lnTo>
                    <a:pt x="271" y="630"/>
                  </a:lnTo>
                  <a:lnTo>
                    <a:pt x="246" y="644"/>
                  </a:lnTo>
                  <a:lnTo>
                    <a:pt x="218" y="662"/>
                  </a:lnTo>
                  <a:lnTo>
                    <a:pt x="189" y="680"/>
                  </a:lnTo>
                  <a:lnTo>
                    <a:pt x="161" y="701"/>
                  </a:lnTo>
                  <a:lnTo>
                    <a:pt x="133" y="720"/>
                  </a:lnTo>
                  <a:lnTo>
                    <a:pt x="105" y="741"/>
                  </a:lnTo>
                  <a:lnTo>
                    <a:pt x="78" y="760"/>
                  </a:lnTo>
                  <a:lnTo>
                    <a:pt x="55" y="778"/>
                  </a:lnTo>
                  <a:lnTo>
                    <a:pt x="33" y="794"/>
                  </a:lnTo>
                  <a:lnTo>
                    <a:pt x="15" y="809"/>
                  </a:lnTo>
                  <a:lnTo>
                    <a:pt x="0" y="819"/>
                  </a:lnTo>
                  <a:lnTo>
                    <a:pt x="0" y="819"/>
                  </a:lnTo>
                  <a:lnTo>
                    <a:pt x="15" y="806"/>
                  </a:lnTo>
                  <a:lnTo>
                    <a:pt x="33" y="788"/>
                  </a:lnTo>
                  <a:lnTo>
                    <a:pt x="56" y="766"/>
                  </a:lnTo>
                  <a:lnTo>
                    <a:pt x="83" y="738"/>
                  </a:lnTo>
                  <a:lnTo>
                    <a:pt x="114" y="704"/>
                  </a:lnTo>
                  <a:lnTo>
                    <a:pt x="148" y="665"/>
                  </a:lnTo>
                  <a:lnTo>
                    <a:pt x="186" y="619"/>
                  </a:lnTo>
                  <a:lnTo>
                    <a:pt x="229" y="567"/>
                  </a:lnTo>
                  <a:lnTo>
                    <a:pt x="274" y="508"/>
                  </a:lnTo>
                  <a:lnTo>
                    <a:pt x="324" y="443"/>
                  </a:lnTo>
                  <a:lnTo>
                    <a:pt x="324" y="443"/>
                  </a:lnTo>
                  <a:lnTo>
                    <a:pt x="352" y="410"/>
                  </a:lnTo>
                  <a:lnTo>
                    <a:pt x="385" y="370"/>
                  </a:lnTo>
                  <a:lnTo>
                    <a:pt x="422" y="329"/>
                  </a:lnTo>
                  <a:lnTo>
                    <a:pt x="463" y="285"/>
                  </a:lnTo>
                  <a:lnTo>
                    <a:pt x="508" y="239"/>
                  </a:lnTo>
                  <a:lnTo>
                    <a:pt x="556" y="194"/>
                  </a:lnTo>
                  <a:lnTo>
                    <a:pt x="607" y="150"/>
                  </a:lnTo>
                  <a:lnTo>
                    <a:pt x="659" y="110"/>
                  </a:lnTo>
                  <a:lnTo>
                    <a:pt x="713" y="74"/>
                  </a:lnTo>
                  <a:lnTo>
                    <a:pt x="770" y="43"/>
                  </a:lnTo>
                  <a:lnTo>
                    <a:pt x="826" y="21"/>
                  </a:lnTo>
                  <a:lnTo>
                    <a:pt x="884" y="5"/>
                  </a:lnTo>
                  <a:lnTo>
                    <a:pt x="941" y="0"/>
                  </a:lnTo>
                  <a:close/>
                </a:path>
              </a:pathLst>
            </a:custGeom>
            <a:gradFill flip="none" rotWithShape="1">
              <a:gsLst>
                <a:gs pos="0">
                  <a:schemeClr val="accent3">
                    <a:lumMod val="50000"/>
                  </a:schemeClr>
                </a:gs>
                <a:gs pos="100000">
                  <a:schemeClr val="accent3"/>
                </a:gs>
              </a:gsLst>
              <a:lin ang="0" scaled="1"/>
              <a:tileRect/>
            </a:gradFill>
            <a:ln w="0">
              <a:noFill/>
              <a:prstDash val="solid"/>
              <a:round/>
              <a:headEnd/>
              <a:tailEnd/>
            </a:ln>
            <a:effectLst/>
            <a:scene3d>
              <a:camera prst="orthographicFront">
                <a:rot lat="0" lon="0" rev="0"/>
              </a:camera>
              <a:lightRig rig="contrasting" dir="t">
                <a:rot lat="0" lon="0" rev="1500000"/>
              </a:lightRig>
            </a:scene3d>
            <a:sp3d prstMaterial="metal">
              <a:bevelT w="38100" h="31750"/>
            </a:sp3d>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30" name="Group 29"/>
          <p:cNvGrpSpPr/>
          <p:nvPr/>
        </p:nvGrpSpPr>
        <p:grpSpPr>
          <a:xfrm>
            <a:off x="0" y="4807389"/>
            <a:ext cx="4988629" cy="821252"/>
            <a:chOff x="0" y="3605541"/>
            <a:chExt cx="3741472" cy="615939"/>
          </a:xfrm>
        </p:grpSpPr>
        <p:sp>
          <p:nvSpPr>
            <p:cNvPr id="15" name="Freeform 9"/>
            <p:cNvSpPr>
              <a:spLocks/>
            </p:cNvSpPr>
            <p:nvPr/>
          </p:nvSpPr>
          <p:spPr bwMode="auto">
            <a:xfrm>
              <a:off x="0" y="3608165"/>
              <a:ext cx="1146259" cy="613315"/>
            </a:xfrm>
            <a:custGeom>
              <a:avLst/>
              <a:gdLst>
                <a:gd name="T0" fmla="*/ 0 w 1492"/>
                <a:gd name="T1" fmla="*/ 0 h 996"/>
                <a:gd name="T2" fmla="*/ 807 w 1492"/>
                <a:gd name="T3" fmla="*/ 0 h 996"/>
                <a:gd name="T4" fmla="*/ 863 w 1492"/>
                <a:gd name="T5" fmla="*/ 3 h 996"/>
                <a:gd name="T6" fmla="*/ 915 w 1492"/>
                <a:gd name="T7" fmla="*/ 12 h 996"/>
                <a:gd name="T8" fmla="*/ 964 w 1492"/>
                <a:gd name="T9" fmla="*/ 28 h 996"/>
                <a:gd name="T10" fmla="*/ 1010 w 1492"/>
                <a:gd name="T11" fmla="*/ 50 h 996"/>
                <a:gd name="T12" fmla="*/ 1054 w 1492"/>
                <a:gd name="T13" fmla="*/ 77 h 996"/>
                <a:gd name="T14" fmla="*/ 1097 w 1492"/>
                <a:gd name="T15" fmla="*/ 109 h 996"/>
                <a:gd name="T16" fmla="*/ 1140 w 1492"/>
                <a:gd name="T17" fmla="*/ 148 h 996"/>
                <a:gd name="T18" fmla="*/ 1184 w 1492"/>
                <a:gd name="T19" fmla="*/ 191 h 996"/>
                <a:gd name="T20" fmla="*/ 1229 w 1492"/>
                <a:gd name="T21" fmla="*/ 238 h 996"/>
                <a:gd name="T22" fmla="*/ 1275 w 1492"/>
                <a:gd name="T23" fmla="*/ 290 h 996"/>
                <a:gd name="T24" fmla="*/ 1325 w 1492"/>
                <a:gd name="T25" fmla="*/ 345 h 996"/>
                <a:gd name="T26" fmla="*/ 1378 w 1492"/>
                <a:gd name="T27" fmla="*/ 405 h 996"/>
                <a:gd name="T28" fmla="*/ 1399 w 1492"/>
                <a:gd name="T29" fmla="*/ 425 h 996"/>
                <a:gd name="T30" fmla="*/ 1421 w 1492"/>
                <a:gd name="T31" fmla="*/ 439 h 996"/>
                <a:gd name="T32" fmla="*/ 1445 w 1492"/>
                <a:gd name="T33" fmla="*/ 448 h 996"/>
                <a:gd name="T34" fmla="*/ 1469 w 1492"/>
                <a:gd name="T35" fmla="*/ 454 h 996"/>
                <a:gd name="T36" fmla="*/ 1492 w 1492"/>
                <a:gd name="T37" fmla="*/ 454 h 996"/>
                <a:gd name="T38" fmla="*/ 1445 w 1492"/>
                <a:gd name="T39" fmla="*/ 518 h 996"/>
                <a:gd name="T40" fmla="*/ 1400 w 1492"/>
                <a:gd name="T41" fmla="*/ 574 h 996"/>
                <a:gd name="T42" fmla="*/ 1361 w 1492"/>
                <a:gd name="T43" fmla="*/ 624 h 996"/>
                <a:gd name="T44" fmla="*/ 1322 w 1492"/>
                <a:gd name="T45" fmla="*/ 669 h 996"/>
                <a:gd name="T46" fmla="*/ 1285 w 1492"/>
                <a:gd name="T47" fmla="*/ 709 h 996"/>
                <a:gd name="T48" fmla="*/ 1251 w 1492"/>
                <a:gd name="T49" fmla="*/ 744 h 996"/>
                <a:gd name="T50" fmla="*/ 1217 w 1492"/>
                <a:gd name="T51" fmla="*/ 777 h 996"/>
                <a:gd name="T52" fmla="*/ 1184 w 1492"/>
                <a:gd name="T53" fmla="*/ 805 h 996"/>
                <a:gd name="T54" fmla="*/ 1152 w 1492"/>
                <a:gd name="T55" fmla="*/ 832 h 996"/>
                <a:gd name="T56" fmla="*/ 1119 w 1492"/>
                <a:gd name="T57" fmla="*/ 855 h 996"/>
                <a:gd name="T58" fmla="*/ 1084 w 1492"/>
                <a:gd name="T59" fmla="*/ 878 h 996"/>
                <a:gd name="T60" fmla="*/ 1048 w 1492"/>
                <a:gd name="T61" fmla="*/ 898 h 996"/>
                <a:gd name="T62" fmla="*/ 1011 w 1492"/>
                <a:gd name="T63" fmla="*/ 919 h 996"/>
                <a:gd name="T64" fmla="*/ 971 w 1492"/>
                <a:gd name="T65" fmla="*/ 937 h 996"/>
                <a:gd name="T66" fmla="*/ 928 w 1492"/>
                <a:gd name="T67" fmla="*/ 952 h 996"/>
                <a:gd name="T68" fmla="*/ 882 w 1492"/>
                <a:gd name="T69" fmla="*/ 963 h 996"/>
                <a:gd name="T70" fmla="*/ 835 w 1492"/>
                <a:gd name="T71" fmla="*/ 972 h 996"/>
                <a:gd name="T72" fmla="*/ 789 w 1492"/>
                <a:gd name="T73" fmla="*/ 980 h 996"/>
                <a:gd name="T74" fmla="*/ 743 w 1492"/>
                <a:gd name="T75" fmla="*/ 986 h 996"/>
                <a:gd name="T76" fmla="*/ 703 w 1492"/>
                <a:gd name="T77" fmla="*/ 990 h 996"/>
                <a:gd name="T78" fmla="*/ 666 w 1492"/>
                <a:gd name="T79" fmla="*/ 993 h 996"/>
                <a:gd name="T80" fmla="*/ 637 w 1492"/>
                <a:gd name="T81" fmla="*/ 995 h 996"/>
                <a:gd name="T82" fmla="*/ 616 w 1492"/>
                <a:gd name="T83" fmla="*/ 995 h 996"/>
                <a:gd name="T84" fmla="*/ 604 w 1492"/>
                <a:gd name="T85" fmla="*/ 996 h 996"/>
                <a:gd name="T86" fmla="*/ 0 w 1492"/>
                <a:gd name="T87" fmla="*/ 996 h 996"/>
                <a:gd name="T88" fmla="*/ 0 w 1492"/>
                <a:gd name="T89" fmla="*/ 0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92" h="996">
                  <a:moveTo>
                    <a:pt x="0" y="0"/>
                  </a:moveTo>
                  <a:lnTo>
                    <a:pt x="807" y="0"/>
                  </a:lnTo>
                  <a:lnTo>
                    <a:pt x="863" y="3"/>
                  </a:lnTo>
                  <a:lnTo>
                    <a:pt x="915" y="12"/>
                  </a:lnTo>
                  <a:lnTo>
                    <a:pt x="964" y="28"/>
                  </a:lnTo>
                  <a:lnTo>
                    <a:pt x="1010" y="50"/>
                  </a:lnTo>
                  <a:lnTo>
                    <a:pt x="1054" y="77"/>
                  </a:lnTo>
                  <a:lnTo>
                    <a:pt x="1097" y="109"/>
                  </a:lnTo>
                  <a:lnTo>
                    <a:pt x="1140" y="148"/>
                  </a:lnTo>
                  <a:lnTo>
                    <a:pt x="1184" y="191"/>
                  </a:lnTo>
                  <a:lnTo>
                    <a:pt x="1229" y="238"/>
                  </a:lnTo>
                  <a:lnTo>
                    <a:pt x="1275" y="290"/>
                  </a:lnTo>
                  <a:lnTo>
                    <a:pt x="1325" y="345"/>
                  </a:lnTo>
                  <a:lnTo>
                    <a:pt x="1378" y="405"/>
                  </a:lnTo>
                  <a:lnTo>
                    <a:pt x="1399" y="425"/>
                  </a:lnTo>
                  <a:lnTo>
                    <a:pt x="1421" y="439"/>
                  </a:lnTo>
                  <a:lnTo>
                    <a:pt x="1445" y="448"/>
                  </a:lnTo>
                  <a:lnTo>
                    <a:pt x="1469" y="454"/>
                  </a:lnTo>
                  <a:lnTo>
                    <a:pt x="1492" y="454"/>
                  </a:lnTo>
                  <a:lnTo>
                    <a:pt x="1445" y="518"/>
                  </a:lnTo>
                  <a:lnTo>
                    <a:pt x="1400" y="574"/>
                  </a:lnTo>
                  <a:lnTo>
                    <a:pt x="1361" y="624"/>
                  </a:lnTo>
                  <a:lnTo>
                    <a:pt x="1322" y="669"/>
                  </a:lnTo>
                  <a:lnTo>
                    <a:pt x="1285" y="709"/>
                  </a:lnTo>
                  <a:lnTo>
                    <a:pt x="1251" y="744"/>
                  </a:lnTo>
                  <a:lnTo>
                    <a:pt x="1217" y="777"/>
                  </a:lnTo>
                  <a:lnTo>
                    <a:pt x="1184" y="805"/>
                  </a:lnTo>
                  <a:lnTo>
                    <a:pt x="1152" y="832"/>
                  </a:lnTo>
                  <a:lnTo>
                    <a:pt x="1119" y="855"/>
                  </a:lnTo>
                  <a:lnTo>
                    <a:pt x="1084" y="878"/>
                  </a:lnTo>
                  <a:lnTo>
                    <a:pt x="1048" y="898"/>
                  </a:lnTo>
                  <a:lnTo>
                    <a:pt x="1011" y="919"/>
                  </a:lnTo>
                  <a:lnTo>
                    <a:pt x="971" y="937"/>
                  </a:lnTo>
                  <a:lnTo>
                    <a:pt x="928" y="952"/>
                  </a:lnTo>
                  <a:lnTo>
                    <a:pt x="882" y="963"/>
                  </a:lnTo>
                  <a:lnTo>
                    <a:pt x="835" y="972"/>
                  </a:lnTo>
                  <a:lnTo>
                    <a:pt x="789" y="980"/>
                  </a:lnTo>
                  <a:lnTo>
                    <a:pt x="743" y="986"/>
                  </a:lnTo>
                  <a:lnTo>
                    <a:pt x="703" y="990"/>
                  </a:lnTo>
                  <a:lnTo>
                    <a:pt x="666" y="993"/>
                  </a:lnTo>
                  <a:lnTo>
                    <a:pt x="637" y="995"/>
                  </a:lnTo>
                  <a:lnTo>
                    <a:pt x="616" y="995"/>
                  </a:lnTo>
                  <a:lnTo>
                    <a:pt x="604" y="996"/>
                  </a:lnTo>
                  <a:lnTo>
                    <a:pt x="0" y="996"/>
                  </a:lnTo>
                  <a:lnTo>
                    <a:pt x="0" y="0"/>
                  </a:lnTo>
                  <a:close/>
                </a:path>
              </a:pathLst>
            </a:custGeom>
            <a:gradFill flip="none" rotWithShape="1">
              <a:gsLst>
                <a:gs pos="0">
                  <a:schemeClr val="accent5">
                    <a:lumMod val="50000"/>
                  </a:schemeClr>
                </a:gs>
                <a:gs pos="100000">
                  <a:schemeClr val="accent5"/>
                </a:gs>
              </a:gsLst>
              <a:path path="rect">
                <a:fillToRect l="100000" t="100000"/>
              </a:path>
              <a:tileRect r="-100000" b="-100000"/>
            </a:gradFill>
            <a:ln w="0">
              <a:noFill/>
              <a:prstDash val="solid"/>
              <a:round/>
              <a:headEnd/>
              <a:tailEnd/>
            </a:ln>
            <a:effectLst/>
            <a:scene3d>
              <a:camera prst="orthographicFront">
                <a:rot lat="0" lon="0" rev="0"/>
              </a:camera>
              <a:lightRig rig="contrasting" dir="t">
                <a:rot lat="0" lon="0" rev="7800000"/>
              </a:lightRig>
            </a:scene3d>
            <a:sp3d>
              <a:bevelT w="38100" h="38100"/>
            </a:sp3d>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19" name="Freeform 12"/>
            <p:cNvSpPr>
              <a:spLocks/>
            </p:cNvSpPr>
            <p:nvPr/>
          </p:nvSpPr>
          <p:spPr bwMode="auto">
            <a:xfrm>
              <a:off x="938825" y="3605541"/>
              <a:ext cx="2802647" cy="615778"/>
            </a:xfrm>
            <a:custGeom>
              <a:avLst/>
              <a:gdLst>
                <a:gd name="T0" fmla="*/ 941 w 3648"/>
                <a:gd name="T1" fmla="*/ 0 h 1001"/>
                <a:gd name="T2" fmla="*/ 3648 w 3648"/>
                <a:gd name="T3" fmla="*/ 0 h 1001"/>
                <a:gd name="T4" fmla="*/ 3648 w 3648"/>
                <a:gd name="T5" fmla="*/ 1001 h 1001"/>
                <a:gd name="T6" fmla="*/ 940 w 3648"/>
                <a:gd name="T7" fmla="*/ 1001 h 1001"/>
                <a:gd name="T8" fmla="*/ 881 w 3648"/>
                <a:gd name="T9" fmla="*/ 995 h 1001"/>
                <a:gd name="T10" fmla="*/ 823 w 3648"/>
                <a:gd name="T11" fmla="*/ 980 h 1001"/>
                <a:gd name="T12" fmla="*/ 765 w 3648"/>
                <a:gd name="T13" fmla="*/ 958 h 1001"/>
                <a:gd name="T14" fmla="*/ 709 w 3648"/>
                <a:gd name="T15" fmla="*/ 928 h 1001"/>
                <a:gd name="T16" fmla="*/ 653 w 3648"/>
                <a:gd name="T17" fmla="*/ 893 h 1001"/>
                <a:gd name="T18" fmla="*/ 601 w 3648"/>
                <a:gd name="T19" fmla="*/ 853 h 1001"/>
                <a:gd name="T20" fmla="*/ 549 w 3648"/>
                <a:gd name="T21" fmla="*/ 812 h 1001"/>
                <a:gd name="T22" fmla="*/ 502 w 3648"/>
                <a:gd name="T23" fmla="*/ 767 h 1001"/>
                <a:gd name="T24" fmla="*/ 459 w 3648"/>
                <a:gd name="T25" fmla="*/ 724 h 1001"/>
                <a:gd name="T26" fmla="*/ 419 w 3648"/>
                <a:gd name="T27" fmla="*/ 681 h 1001"/>
                <a:gd name="T28" fmla="*/ 383 w 3648"/>
                <a:gd name="T29" fmla="*/ 641 h 1001"/>
                <a:gd name="T30" fmla="*/ 352 w 3648"/>
                <a:gd name="T31" fmla="*/ 606 h 1001"/>
                <a:gd name="T32" fmla="*/ 352 w 3648"/>
                <a:gd name="T33" fmla="*/ 606 h 1001"/>
                <a:gd name="T34" fmla="*/ 343 w 3648"/>
                <a:gd name="T35" fmla="*/ 603 h 1001"/>
                <a:gd name="T36" fmla="*/ 332 w 3648"/>
                <a:gd name="T37" fmla="*/ 603 h 1001"/>
                <a:gd name="T38" fmla="*/ 314 w 3648"/>
                <a:gd name="T39" fmla="*/ 609 h 1001"/>
                <a:gd name="T40" fmla="*/ 295 w 3648"/>
                <a:gd name="T41" fmla="*/ 618 h 1001"/>
                <a:gd name="T42" fmla="*/ 271 w 3648"/>
                <a:gd name="T43" fmla="*/ 629 h 1001"/>
                <a:gd name="T44" fmla="*/ 246 w 3648"/>
                <a:gd name="T45" fmla="*/ 644 h 1001"/>
                <a:gd name="T46" fmla="*/ 218 w 3648"/>
                <a:gd name="T47" fmla="*/ 662 h 1001"/>
                <a:gd name="T48" fmla="*/ 189 w 3648"/>
                <a:gd name="T49" fmla="*/ 681 h 1001"/>
                <a:gd name="T50" fmla="*/ 161 w 3648"/>
                <a:gd name="T51" fmla="*/ 700 h 1001"/>
                <a:gd name="T52" fmla="*/ 133 w 3648"/>
                <a:gd name="T53" fmla="*/ 720 h 1001"/>
                <a:gd name="T54" fmla="*/ 105 w 3648"/>
                <a:gd name="T55" fmla="*/ 740 h 1001"/>
                <a:gd name="T56" fmla="*/ 78 w 3648"/>
                <a:gd name="T57" fmla="*/ 760 h 1001"/>
                <a:gd name="T58" fmla="*/ 55 w 3648"/>
                <a:gd name="T59" fmla="*/ 777 h 1001"/>
                <a:gd name="T60" fmla="*/ 33 w 3648"/>
                <a:gd name="T61" fmla="*/ 794 h 1001"/>
                <a:gd name="T62" fmla="*/ 15 w 3648"/>
                <a:gd name="T63" fmla="*/ 809 h 1001"/>
                <a:gd name="T64" fmla="*/ 0 w 3648"/>
                <a:gd name="T65" fmla="*/ 819 h 1001"/>
                <a:gd name="T66" fmla="*/ 0 w 3648"/>
                <a:gd name="T67" fmla="*/ 819 h 1001"/>
                <a:gd name="T68" fmla="*/ 15 w 3648"/>
                <a:gd name="T69" fmla="*/ 806 h 1001"/>
                <a:gd name="T70" fmla="*/ 33 w 3648"/>
                <a:gd name="T71" fmla="*/ 788 h 1001"/>
                <a:gd name="T72" fmla="*/ 56 w 3648"/>
                <a:gd name="T73" fmla="*/ 766 h 1001"/>
                <a:gd name="T74" fmla="*/ 83 w 3648"/>
                <a:gd name="T75" fmla="*/ 738 h 1001"/>
                <a:gd name="T76" fmla="*/ 114 w 3648"/>
                <a:gd name="T77" fmla="*/ 703 h 1001"/>
                <a:gd name="T78" fmla="*/ 148 w 3648"/>
                <a:gd name="T79" fmla="*/ 665 h 1001"/>
                <a:gd name="T80" fmla="*/ 186 w 3648"/>
                <a:gd name="T81" fmla="*/ 619 h 1001"/>
                <a:gd name="T82" fmla="*/ 229 w 3648"/>
                <a:gd name="T83" fmla="*/ 567 h 1001"/>
                <a:gd name="T84" fmla="*/ 274 w 3648"/>
                <a:gd name="T85" fmla="*/ 510 h 1001"/>
                <a:gd name="T86" fmla="*/ 324 w 3648"/>
                <a:gd name="T87" fmla="*/ 443 h 1001"/>
                <a:gd name="T88" fmla="*/ 324 w 3648"/>
                <a:gd name="T89" fmla="*/ 444 h 1001"/>
                <a:gd name="T90" fmla="*/ 352 w 3648"/>
                <a:gd name="T91" fmla="*/ 410 h 1001"/>
                <a:gd name="T92" fmla="*/ 385 w 3648"/>
                <a:gd name="T93" fmla="*/ 372 h 1001"/>
                <a:gd name="T94" fmla="*/ 422 w 3648"/>
                <a:gd name="T95" fmla="*/ 329 h 1001"/>
                <a:gd name="T96" fmla="*/ 463 w 3648"/>
                <a:gd name="T97" fmla="*/ 285 h 1001"/>
                <a:gd name="T98" fmla="*/ 508 w 3648"/>
                <a:gd name="T99" fmla="*/ 239 h 1001"/>
                <a:gd name="T100" fmla="*/ 556 w 3648"/>
                <a:gd name="T101" fmla="*/ 194 h 1001"/>
                <a:gd name="T102" fmla="*/ 607 w 3648"/>
                <a:gd name="T103" fmla="*/ 150 h 1001"/>
                <a:gd name="T104" fmla="*/ 659 w 3648"/>
                <a:gd name="T105" fmla="*/ 110 h 1001"/>
                <a:gd name="T106" fmla="*/ 713 w 3648"/>
                <a:gd name="T107" fmla="*/ 74 h 1001"/>
                <a:gd name="T108" fmla="*/ 770 w 3648"/>
                <a:gd name="T109" fmla="*/ 43 h 1001"/>
                <a:gd name="T110" fmla="*/ 826 w 3648"/>
                <a:gd name="T111" fmla="*/ 21 h 1001"/>
                <a:gd name="T112" fmla="*/ 884 w 3648"/>
                <a:gd name="T113" fmla="*/ 6 h 1001"/>
                <a:gd name="T114" fmla="*/ 941 w 3648"/>
                <a:gd name="T115" fmla="*/ 0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48" h="1001">
                  <a:moveTo>
                    <a:pt x="941" y="0"/>
                  </a:moveTo>
                  <a:lnTo>
                    <a:pt x="3648" y="0"/>
                  </a:lnTo>
                  <a:lnTo>
                    <a:pt x="3648" y="1001"/>
                  </a:lnTo>
                  <a:lnTo>
                    <a:pt x="940" y="1001"/>
                  </a:lnTo>
                  <a:lnTo>
                    <a:pt x="881" y="995"/>
                  </a:lnTo>
                  <a:lnTo>
                    <a:pt x="823" y="980"/>
                  </a:lnTo>
                  <a:lnTo>
                    <a:pt x="765" y="958"/>
                  </a:lnTo>
                  <a:lnTo>
                    <a:pt x="709" y="928"/>
                  </a:lnTo>
                  <a:lnTo>
                    <a:pt x="653" y="893"/>
                  </a:lnTo>
                  <a:lnTo>
                    <a:pt x="601" y="853"/>
                  </a:lnTo>
                  <a:lnTo>
                    <a:pt x="549" y="812"/>
                  </a:lnTo>
                  <a:lnTo>
                    <a:pt x="502" y="767"/>
                  </a:lnTo>
                  <a:lnTo>
                    <a:pt x="459" y="724"/>
                  </a:lnTo>
                  <a:lnTo>
                    <a:pt x="419" y="681"/>
                  </a:lnTo>
                  <a:lnTo>
                    <a:pt x="383" y="641"/>
                  </a:lnTo>
                  <a:lnTo>
                    <a:pt x="352" y="606"/>
                  </a:lnTo>
                  <a:lnTo>
                    <a:pt x="352" y="606"/>
                  </a:lnTo>
                  <a:lnTo>
                    <a:pt x="343" y="603"/>
                  </a:lnTo>
                  <a:lnTo>
                    <a:pt x="332" y="603"/>
                  </a:lnTo>
                  <a:lnTo>
                    <a:pt x="314" y="609"/>
                  </a:lnTo>
                  <a:lnTo>
                    <a:pt x="295" y="618"/>
                  </a:lnTo>
                  <a:lnTo>
                    <a:pt x="271" y="629"/>
                  </a:lnTo>
                  <a:lnTo>
                    <a:pt x="246" y="644"/>
                  </a:lnTo>
                  <a:lnTo>
                    <a:pt x="218" y="662"/>
                  </a:lnTo>
                  <a:lnTo>
                    <a:pt x="189" y="681"/>
                  </a:lnTo>
                  <a:lnTo>
                    <a:pt x="161" y="700"/>
                  </a:lnTo>
                  <a:lnTo>
                    <a:pt x="133" y="720"/>
                  </a:lnTo>
                  <a:lnTo>
                    <a:pt x="105" y="740"/>
                  </a:lnTo>
                  <a:lnTo>
                    <a:pt x="78" y="760"/>
                  </a:lnTo>
                  <a:lnTo>
                    <a:pt x="55" y="777"/>
                  </a:lnTo>
                  <a:lnTo>
                    <a:pt x="33" y="794"/>
                  </a:lnTo>
                  <a:lnTo>
                    <a:pt x="15" y="809"/>
                  </a:lnTo>
                  <a:lnTo>
                    <a:pt x="0" y="819"/>
                  </a:lnTo>
                  <a:lnTo>
                    <a:pt x="0" y="819"/>
                  </a:lnTo>
                  <a:lnTo>
                    <a:pt x="15" y="806"/>
                  </a:lnTo>
                  <a:lnTo>
                    <a:pt x="33" y="788"/>
                  </a:lnTo>
                  <a:lnTo>
                    <a:pt x="56" y="766"/>
                  </a:lnTo>
                  <a:lnTo>
                    <a:pt x="83" y="738"/>
                  </a:lnTo>
                  <a:lnTo>
                    <a:pt x="114" y="703"/>
                  </a:lnTo>
                  <a:lnTo>
                    <a:pt x="148" y="665"/>
                  </a:lnTo>
                  <a:lnTo>
                    <a:pt x="186" y="619"/>
                  </a:lnTo>
                  <a:lnTo>
                    <a:pt x="229" y="567"/>
                  </a:lnTo>
                  <a:lnTo>
                    <a:pt x="274" y="510"/>
                  </a:lnTo>
                  <a:lnTo>
                    <a:pt x="324" y="443"/>
                  </a:lnTo>
                  <a:lnTo>
                    <a:pt x="324" y="444"/>
                  </a:lnTo>
                  <a:lnTo>
                    <a:pt x="352" y="410"/>
                  </a:lnTo>
                  <a:lnTo>
                    <a:pt x="385" y="372"/>
                  </a:lnTo>
                  <a:lnTo>
                    <a:pt x="422" y="329"/>
                  </a:lnTo>
                  <a:lnTo>
                    <a:pt x="463" y="285"/>
                  </a:lnTo>
                  <a:lnTo>
                    <a:pt x="508" y="239"/>
                  </a:lnTo>
                  <a:lnTo>
                    <a:pt x="556" y="194"/>
                  </a:lnTo>
                  <a:lnTo>
                    <a:pt x="607" y="150"/>
                  </a:lnTo>
                  <a:lnTo>
                    <a:pt x="659" y="110"/>
                  </a:lnTo>
                  <a:lnTo>
                    <a:pt x="713" y="74"/>
                  </a:lnTo>
                  <a:lnTo>
                    <a:pt x="770" y="43"/>
                  </a:lnTo>
                  <a:lnTo>
                    <a:pt x="826" y="21"/>
                  </a:lnTo>
                  <a:lnTo>
                    <a:pt x="884" y="6"/>
                  </a:lnTo>
                  <a:lnTo>
                    <a:pt x="941" y="0"/>
                  </a:lnTo>
                  <a:close/>
                </a:path>
              </a:pathLst>
            </a:custGeom>
            <a:gradFill flip="none" rotWithShape="1">
              <a:gsLst>
                <a:gs pos="0">
                  <a:schemeClr val="accent5">
                    <a:lumMod val="50000"/>
                  </a:schemeClr>
                </a:gs>
                <a:gs pos="100000">
                  <a:schemeClr val="accent5"/>
                </a:gs>
              </a:gsLst>
              <a:lin ang="0" scaled="1"/>
              <a:tileRect/>
            </a:gradFill>
            <a:ln w="0">
              <a:noFill/>
              <a:prstDash val="solid"/>
              <a:round/>
              <a:headEnd/>
              <a:tailEnd/>
            </a:ln>
            <a:effectLst/>
            <a:scene3d>
              <a:camera prst="orthographicFront">
                <a:rot lat="0" lon="0" rev="0"/>
              </a:camera>
              <a:lightRig rig="contrasting" dir="t">
                <a:rot lat="0" lon="0" rev="1500000"/>
              </a:lightRig>
            </a:scene3d>
            <a:sp3d prstMaterial="metal">
              <a:bevelT w="38100" h="31750"/>
            </a:sp3d>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29" name="Group 28"/>
          <p:cNvGrpSpPr/>
          <p:nvPr/>
        </p:nvGrpSpPr>
        <p:grpSpPr>
          <a:xfrm>
            <a:off x="0" y="3851698"/>
            <a:ext cx="4988629" cy="859021"/>
            <a:chOff x="0" y="2888773"/>
            <a:chExt cx="3741472" cy="644266"/>
          </a:xfrm>
        </p:grpSpPr>
        <p:sp>
          <p:nvSpPr>
            <p:cNvPr id="16" name="Freeform 15"/>
            <p:cNvSpPr>
              <a:spLocks/>
            </p:cNvSpPr>
            <p:nvPr/>
          </p:nvSpPr>
          <p:spPr bwMode="auto">
            <a:xfrm>
              <a:off x="0" y="2900018"/>
              <a:ext cx="1124746" cy="633021"/>
            </a:xfrm>
            <a:custGeom>
              <a:avLst/>
              <a:gdLst>
                <a:gd name="T0" fmla="*/ 759 w 1464"/>
                <a:gd name="T1" fmla="*/ 0 h 1027"/>
                <a:gd name="T2" fmla="*/ 870 w 1464"/>
                <a:gd name="T3" fmla="*/ 13 h 1027"/>
                <a:gd name="T4" fmla="*/ 966 w 1464"/>
                <a:gd name="T5" fmla="*/ 52 h 1027"/>
                <a:gd name="T6" fmla="*/ 1057 w 1464"/>
                <a:gd name="T7" fmla="*/ 114 h 1027"/>
                <a:gd name="T8" fmla="*/ 1146 w 1464"/>
                <a:gd name="T9" fmla="*/ 197 h 1027"/>
                <a:gd name="T10" fmla="*/ 1239 w 1464"/>
                <a:gd name="T11" fmla="*/ 297 h 1027"/>
                <a:gd name="T12" fmla="*/ 1345 w 1464"/>
                <a:gd name="T13" fmla="*/ 416 h 1027"/>
                <a:gd name="T14" fmla="*/ 1391 w 1464"/>
                <a:gd name="T15" fmla="*/ 451 h 1027"/>
                <a:gd name="T16" fmla="*/ 1439 w 1464"/>
                <a:gd name="T17" fmla="*/ 465 h 1027"/>
                <a:gd name="T18" fmla="*/ 1415 w 1464"/>
                <a:gd name="T19" fmla="*/ 531 h 1027"/>
                <a:gd name="T20" fmla="*/ 1328 w 1464"/>
                <a:gd name="T21" fmla="*/ 641 h 1027"/>
                <a:gd name="T22" fmla="*/ 1252 w 1464"/>
                <a:gd name="T23" fmla="*/ 730 h 1027"/>
                <a:gd name="T24" fmla="*/ 1181 w 1464"/>
                <a:gd name="T25" fmla="*/ 799 h 1027"/>
                <a:gd name="T26" fmla="*/ 1114 w 1464"/>
                <a:gd name="T27" fmla="*/ 855 h 1027"/>
                <a:gd name="T28" fmla="*/ 1045 w 1464"/>
                <a:gd name="T29" fmla="*/ 903 h 1027"/>
                <a:gd name="T30" fmla="*/ 969 w 1464"/>
                <a:gd name="T31" fmla="*/ 946 h 1027"/>
                <a:gd name="T32" fmla="*/ 892 w 1464"/>
                <a:gd name="T33" fmla="*/ 977 h 1027"/>
                <a:gd name="T34" fmla="*/ 807 w 1464"/>
                <a:gd name="T35" fmla="*/ 997 h 1027"/>
                <a:gd name="T36" fmla="*/ 719 w 1464"/>
                <a:gd name="T37" fmla="*/ 1012 h 1027"/>
                <a:gd name="T38" fmla="*/ 641 w 1464"/>
                <a:gd name="T39" fmla="*/ 1021 h 1027"/>
                <a:gd name="T40" fmla="*/ 582 w 1464"/>
                <a:gd name="T41" fmla="*/ 1024 h 1027"/>
                <a:gd name="T42" fmla="*/ 552 w 1464"/>
                <a:gd name="T43" fmla="*/ 1026 h 1027"/>
                <a:gd name="T44" fmla="*/ 443 w 1464"/>
                <a:gd name="T45" fmla="*/ 1026 h 1027"/>
                <a:gd name="T46" fmla="*/ 329 w 1464"/>
                <a:gd name="T47" fmla="*/ 1027 h 1027"/>
                <a:gd name="T48" fmla="*/ 219 w 1464"/>
                <a:gd name="T49" fmla="*/ 1027 h 1027"/>
                <a:gd name="T50" fmla="*/ 123 w 1464"/>
                <a:gd name="T51" fmla="*/ 1027 h 1027"/>
                <a:gd name="T52" fmla="*/ 50 w 1464"/>
                <a:gd name="T53" fmla="*/ 1027 h 1027"/>
                <a:gd name="T54" fmla="*/ 9 w 1464"/>
                <a:gd name="T55" fmla="*/ 1027 h 1027"/>
                <a:gd name="T56" fmla="*/ 0 w 1464"/>
                <a:gd name="T57" fmla="*/ 3 h 1027"/>
                <a:gd name="T58" fmla="*/ 22 w 1464"/>
                <a:gd name="T59" fmla="*/ 3 h 1027"/>
                <a:gd name="T60" fmla="*/ 81 w 1464"/>
                <a:gd name="T61" fmla="*/ 3 h 1027"/>
                <a:gd name="T62" fmla="*/ 169 w 1464"/>
                <a:gd name="T63" fmla="*/ 1 h 1027"/>
                <a:gd name="T64" fmla="*/ 274 w 1464"/>
                <a:gd name="T65" fmla="*/ 1 h 1027"/>
                <a:gd name="T66" fmla="*/ 389 w 1464"/>
                <a:gd name="T67" fmla="*/ 1 h 1027"/>
                <a:gd name="T68" fmla="*/ 503 w 1464"/>
                <a:gd name="T69" fmla="*/ 1 h 1027"/>
                <a:gd name="T70" fmla="*/ 607 w 1464"/>
                <a:gd name="T71" fmla="*/ 0 h 1027"/>
                <a:gd name="T72" fmla="*/ 690 w 1464"/>
                <a:gd name="T73" fmla="*/ 0 h 1027"/>
                <a:gd name="T74" fmla="*/ 744 w 1464"/>
                <a:gd name="T75" fmla="*/ 0 h 1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64" h="1027">
                  <a:moveTo>
                    <a:pt x="756" y="0"/>
                  </a:moveTo>
                  <a:lnTo>
                    <a:pt x="759" y="0"/>
                  </a:lnTo>
                  <a:lnTo>
                    <a:pt x="815" y="3"/>
                  </a:lnTo>
                  <a:lnTo>
                    <a:pt x="870" y="13"/>
                  </a:lnTo>
                  <a:lnTo>
                    <a:pt x="919" y="29"/>
                  </a:lnTo>
                  <a:lnTo>
                    <a:pt x="966" y="52"/>
                  </a:lnTo>
                  <a:lnTo>
                    <a:pt x="1012" y="80"/>
                  </a:lnTo>
                  <a:lnTo>
                    <a:pt x="1057" y="114"/>
                  </a:lnTo>
                  <a:lnTo>
                    <a:pt x="1101" y="152"/>
                  </a:lnTo>
                  <a:lnTo>
                    <a:pt x="1146" y="197"/>
                  </a:lnTo>
                  <a:lnTo>
                    <a:pt x="1191" y="244"/>
                  </a:lnTo>
                  <a:lnTo>
                    <a:pt x="1239" y="297"/>
                  </a:lnTo>
                  <a:lnTo>
                    <a:pt x="1291" y="355"/>
                  </a:lnTo>
                  <a:lnTo>
                    <a:pt x="1345" y="416"/>
                  </a:lnTo>
                  <a:lnTo>
                    <a:pt x="1368" y="436"/>
                  </a:lnTo>
                  <a:lnTo>
                    <a:pt x="1391" y="451"/>
                  </a:lnTo>
                  <a:lnTo>
                    <a:pt x="1415" y="460"/>
                  </a:lnTo>
                  <a:lnTo>
                    <a:pt x="1439" y="465"/>
                  </a:lnTo>
                  <a:lnTo>
                    <a:pt x="1464" y="466"/>
                  </a:lnTo>
                  <a:lnTo>
                    <a:pt x="1415" y="531"/>
                  </a:lnTo>
                  <a:lnTo>
                    <a:pt x="1369" y="589"/>
                  </a:lnTo>
                  <a:lnTo>
                    <a:pt x="1328" y="641"/>
                  </a:lnTo>
                  <a:lnTo>
                    <a:pt x="1289" y="688"/>
                  </a:lnTo>
                  <a:lnTo>
                    <a:pt x="1252" y="730"/>
                  </a:lnTo>
                  <a:lnTo>
                    <a:pt x="1217" y="765"/>
                  </a:lnTo>
                  <a:lnTo>
                    <a:pt x="1181" y="799"/>
                  </a:lnTo>
                  <a:lnTo>
                    <a:pt x="1148" y="829"/>
                  </a:lnTo>
                  <a:lnTo>
                    <a:pt x="1114" y="855"/>
                  </a:lnTo>
                  <a:lnTo>
                    <a:pt x="1080" y="879"/>
                  </a:lnTo>
                  <a:lnTo>
                    <a:pt x="1045" y="903"/>
                  </a:lnTo>
                  <a:lnTo>
                    <a:pt x="1008" y="923"/>
                  </a:lnTo>
                  <a:lnTo>
                    <a:pt x="969" y="946"/>
                  </a:lnTo>
                  <a:lnTo>
                    <a:pt x="932" y="962"/>
                  </a:lnTo>
                  <a:lnTo>
                    <a:pt x="892" y="977"/>
                  </a:lnTo>
                  <a:lnTo>
                    <a:pt x="851" y="989"/>
                  </a:lnTo>
                  <a:lnTo>
                    <a:pt x="807" y="997"/>
                  </a:lnTo>
                  <a:lnTo>
                    <a:pt x="762" y="1006"/>
                  </a:lnTo>
                  <a:lnTo>
                    <a:pt x="719" y="1012"/>
                  </a:lnTo>
                  <a:lnTo>
                    <a:pt x="678" y="1017"/>
                  </a:lnTo>
                  <a:lnTo>
                    <a:pt x="641" y="1021"/>
                  </a:lnTo>
                  <a:lnTo>
                    <a:pt x="608" y="1023"/>
                  </a:lnTo>
                  <a:lnTo>
                    <a:pt x="582" y="1024"/>
                  </a:lnTo>
                  <a:lnTo>
                    <a:pt x="562" y="1026"/>
                  </a:lnTo>
                  <a:lnTo>
                    <a:pt x="552" y="1026"/>
                  </a:lnTo>
                  <a:lnTo>
                    <a:pt x="499" y="1026"/>
                  </a:lnTo>
                  <a:lnTo>
                    <a:pt x="443" y="1026"/>
                  </a:lnTo>
                  <a:lnTo>
                    <a:pt x="386" y="1027"/>
                  </a:lnTo>
                  <a:lnTo>
                    <a:pt x="329" y="1027"/>
                  </a:lnTo>
                  <a:lnTo>
                    <a:pt x="272" y="1027"/>
                  </a:lnTo>
                  <a:lnTo>
                    <a:pt x="219" y="1027"/>
                  </a:lnTo>
                  <a:lnTo>
                    <a:pt x="169" y="1027"/>
                  </a:lnTo>
                  <a:lnTo>
                    <a:pt x="123" y="1027"/>
                  </a:lnTo>
                  <a:lnTo>
                    <a:pt x="83" y="1027"/>
                  </a:lnTo>
                  <a:lnTo>
                    <a:pt x="50" y="1027"/>
                  </a:lnTo>
                  <a:lnTo>
                    <a:pt x="25" y="1027"/>
                  </a:lnTo>
                  <a:lnTo>
                    <a:pt x="9" y="1027"/>
                  </a:lnTo>
                  <a:lnTo>
                    <a:pt x="3" y="1027"/>
                  </a:lnTo>
                  <a:lnTo>
                    <a:pt x="0" y="3"/>
                  </a:lnTo>
                  <a:lnTo>
                    <a:pt x="6" y="3"/>
                  </a:lnTo>
                  <a:lnTo>
                    <a:pt x="22" y="3"/>
                  </a:lnTo>
                  <a:lnTo>
                    <a:pt x="47" y="3"/>
                  </a:lnTo>
                  <a:lnTo>
                    <a:pt x="81" y="3"/>
                  </a:lnTo>
                  <a:lnTo>
                    <a:pt x="123" y="3"/>
                  </a:lnTo>
                  <a:lnTo>
                    <a:pt x="169" y="1"/>
                  </a:lnTo>
                  <a:lnTo>
                    <a:pt x="221" y="1"/>
                  </a:lnTo>
                  <a:lnTo>
                    <a:pt x="274" y="1"/>
                  </a:lnTo>
                  <a:lnTo>
                    <a:pt x="332" y="1"/>
                  </a:lnTo>
                  <a:lnTo>
                    <a:pt x="389" y="1"/>
                  </a:lnTo>
                  <a:lnTo>
                    <a:pt x="447" y="1"/>
                  </a:lnTo>
                  <a:lnTo>
                    <a:pt x="503" y="1"/>
                  </a:lnTo>
                  <a:lnTo>
                    <a:pt x="556" y="1"/>
                  </a:lnTo>
                  <a:lnTo>
                    <a:pt x="607" y="0"/>
                  </a:lnTo>
                  <a:lnTo>
                    <a:pt x="651" y="0"/>
                  </a:lnTo>
                  <a:lnTo>
                    <a:pt x="690" y="0"/>
                  </a:lnTo>
                  <a:lnTo>
                    <a:pt x="721" y="0"/>
                  </a:lnTo>
                  <a:lnTo>
                    <a:pt x="744" y="0"/>
                  </a:lnTo>
                  <a:lnTo>
                    <a:pt x="756" y="0"/>
                  </a:lnTo>
                  <a:close/>
                </a:path>
              </a:pathLst>
            </a:custGeom>
            <a:gradFill flip="none" rotWithShape="1">
              <a:gsLst>
                <a:gs pos="0">
                  <a:schemeClr val="accent4">
                    <a:lumMod val="50000"/>
                  </a:schemeClr>
                </a:gs>
                <a:gs pos="100000">
                  <a:schemeClr val="accent4"/>
                </a:gs>
              </a:gsLst>
              <a:path path="rect">
                <a:fillToRect l="100000" t="100000"/>
              </a:path>
              <a:tileRect r="-100000" b="-100000"/>
            </a:gradFill>
            <a:ln w="0">
              <a:noFill/>
              <a:prstDash val="solid"/>
              <a:round/>
              <a:headEnd/>
              <a:tailEnd/>
            </a:ln>
            <a:effectLst/>
            <a:scene3d>
              <a:camera prst="orthographicFront">
                <a:rot lat="0" lon="0" rev="0"/>
              </a:camera>
              <a:lightRig rig="contrasting" dir="t">
                <a:rot lat="0" lon="0" rev="7800000"/>
              </a:lightRig>
            </a:scene3d>
            <a:sp3d>
              <a:bevelT w="38100" h="38100"/>
            </a:sp3d>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20" name="Freeform 13"/>
            <p:cNvSpPr>
              <a:spLocks/>
            </p:cNvSpPr>
            <p:nvPr/>
          </p:nvSpPr>
          <p:spPr bwMode="auto">
            <a:xfrm>
              <a:off x="913024" y="2888773"/>
              <a:ext cx="2828448" cy="639179"/>
            </a:xfrm>
            <a:custGeom>
              <a:avLst/>
              <a:gdLst>
                <a:gd name="T0" fmla="*/ 3666 w 3672"/>
                <a:gd name="T1" fmla="*/ 1029 h 1038"/>
                <a:gd name="T2" fmla="*/ 3585 w 3672"/>
                <a:gd name="T3" fmla="*/ 1029 h 1038"/>
                <a:gd name="T4" fmla="*/ 3422 w 3672"/>
                <a:gd name="T5" fmla="*/ 1030 h 1038"/>
                <a:gd name="T6" fmla="*/ 3194 w 3672"/>
                <a:gd name="T7" fmla="*/ 1030 h 1038"/>
                <a:gd name="T8" fmla="*/ 2917 w 3672"/>
                <a:gd name="T9" fmla="*/ 1032 h 1038"/>
                <a:gd name="T10" fmla="*/ 2608 w 3672"/>
                <a:gd name="T11" fmla="*/ 1032 h 1038"/>
                <a:gd name="T12" fmla="*/ 2284 w 3672"/>
                <a:gd name="T13" fmla="*/ 1033 h 1038"/>
                <a:gd name="T14" fmla="*/ 1961 w 3672"/>
                <a:gd name="T15" fmla="*/ 1035 h 1038"/>
                <a:gd name="T16" fmla="*/ 1658 w 3672"/>
                <a:gd name="T17" fmla="*/ 1036 h 1038"/>
                <a:gd name="T18" fmla="*/ 1390 w 3672"/>
                <a:gd name="T19" fmla="*/ 1036 h 1038"/>
                <a:gd name="T20" fmla="*/ 1174 w 3672"/>
                <a:gd name="T21" fmla="*/ 1038 h 1038"/>
                <a:gd name="T22" fmla="*/ 1027 w 3672"/>
                <a:gd name="T23" fmla="*/ 1038 h 1038"/>
                <a:gd name="T24" fmla="*/ 968 w 3672"/>
                <a:gd name="T25" fmla="*/ 1038 h 1038"/>
                <a:gd name="T26" fmla="*/ 787 w 3672"/>
                <a:gd name="T27" fmla="*/ 995 h 1038"/>
                <a:gd name="T28" fmla="*/ 617 w 3672"/>
                <a:gd name="T29" fmla="*/ 888 h 1038"/>
                <a:gd name="T30" fmla="*/ 471 w 3672"/>
                <a:gd name="T31" fmla="*/ 755 h 1038"/>
                <a:gd name="T32" fmla="*/ 363 w 3672"/>
                <a:gd name="T33" fmla="*/ 634 h 1038"/>
                <a:gd name="T34" fmla="*/ 340 w 3672"/>
                <a:gd name="T35" fmla="*/ 632 h 1038"/>
                <a:gd name="T36" fmla="*/ 278 w 3672"/>
                <a:gd name="T37" fmla="*/ 659 h 1038"/>
                <a:gd name="T38" fmla="*/ 194 w 3672"/>
                <a:gd name="T39" fmla="*/ 712 h 1038"/>
                <a:gd name="T40" fmla="*/ 108 w 3672"/>
                <a:gd name="T41" fmla="*/ 774 h 1038"/>
                <a:gd name="T42" fmla="*/ 34 w 3672"/>
                <a:gd name="T43" fmla="*/ 829 h 1038"/>
                <a:gd name="T44" fmla="*/ 0 w 3672"/>
                <a:gd name="T45" fmla="*/ 854 h 1038"/>
                <a:gd name="T46" fmla="*/ 56 w 3672"/>
                <a:gd name="T47" fmla="*/ 799 h 1038"/>
                <a:gd name="T48" fmla="*/ 153 w 3672"/>
                <a:gd name="T49" fmla="*/ 696 h 1038"/>
                <a:gd name="T50" fmla="*/ 281 w 3672"/>
                <a:gd name="T51" fmla="*/ 534 h 1038"/>
                <a:gd name="T52" fmla="*/ 361 w 3672"/>
                <a:gd name="T53" fmla="*/ 432 h 1038"/>
                <a:gd name="T54" fmla="*/ 475 w 3672"/>
                <a:gd name="T55" fmla="*/ 303 h 1038"/>
                <a:gd name="T56" fmla="*/ 622 w 3672"/>
                <a:gd name="T57" fmla="*/ 164 h 1038"/>
                <a:gd name="T58" fmla="*/ 789 w 3672"/>
                <a:gd name="T59" fmla="*/ 55 h 1038"/>
                <a:gd name="T60" fmla="*/ 965 w 3672"/>
                <a:gd name="T61" fmla="*/ 9 h 1038"/>
                <a:gd name="T62" fmla="*/ 1026 w 3672"/>
                <a:gd name="T63" fmla="*/ 9 h 1038"/>
                <a:gd name="T64" fmla="*/ 1172 w 3672"/>
                <a:gd name="T65" fmla="*/ 9 h 1038"/>
                <a:gd name="T66" fmla="*/ 1388 w 3672"/>
                <a:gd name="T67" fmla="*/ 7 h 1038"/>
                <a:gd name="T68" fmla="*/ 1656 w 3672"/>
                <a:gd name="T69" fmla="*/ 7 h 1038"/>
                <a:gd name="T70" fmla="*/ 1960 w 3672"/>
                <a:gd name="T71" fmla="*/ 6 h 1038"/>
                <a:gd name="T72" fmla="*/ 2281 w 3672"/>
                <a:gd name="T73" fmla="*/ 4 h 1038"/>
                <a:gd name="T74" fmla="*/ 2605 w 3672"/>
                <a:gd name="T75" fmla="*/ 3 h 1038"/>
                <a:gd name="T76" fmla="*/ 2913 w 3672"/>
                <a:gd name="T77" fmla="*/ 3 h 1038"/>
                <a:gd name="T78" fmla="*/ 3191 w 3672"/>
                <a:gd name="T79" fmla="*/ 1 h 1038"/>
                <a:gd name="T80" fmla="*/ 3419 w 3672"/>
                <a:gd name="T81" fmla="*/ 0 h 1038"/>
                <a:gd name="T82" fmla="*/ 3582 w 3672"/>
                <a:gd name="T83" fmla="*/ 0 h 1038"/>
                <a:gd name="T84" fmla="*/ 3662 w 3672"/>
                <a:gd name="T85" fmla="*/ 0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72" h="1038">
                  <a:moveTo>
                    <a:pt x="3668" y="0"/>
                  </a:moveTo>
                  <a:lnTo>
                    <a:pt x="3672" y="1029"/>
                  </a:lnTo>
                  <a:lnTo>
                    <a:pt x="3666" y="1029"/>
                  </a:lnTo>
                  <a:lnTo>
                    <a:pt x="3650" y="1029"/>
                  </a:lnTo>
                  <a:lnTo>
                    <a:pt x="3622" y="1029"/>
                  </a:lnTo>
                  <a:lnTo>
                    <a:pt x="3585" y="1029"/>
                  </a:lnTo>
                  <a:lnTo>
                    <a:pt x="3539" y="1029"/>
                  </a:lnTo>
                  <a:lnTo>
                    <a:pt x="3484" y="1029"/>
                  </a:lnTo>
                  <a:lnTo>
                    <a:pt x="3422" y="1030"/>
                  </a:lnTo>
                  <a:lnTo>
                    <a:pt x="3352" y="1030"/>
                  </a:lnTo>
                  <a:lnTo>
                    <a:pt x="3275" y="1030"/>
                  </a:lnTo>
                  <a:lnTo>
                    <a:pt x="3194" y="1030"/>
                  </a:lnTo>
                  <a:lnTo>
                    <a:pt x="3105" y="1030"/>
                  </a:lnTo>
                  <a:lnTo>
                    <a:pt x="3013" y="1030"/>
                  </a:lnTo>
                  <a:lnTo>
                    <a:pt x="2917" y="1032"/>
                  </a:lnTo>
                  <a:lnTo>
                    <a:pt x="2817" y="1032"/>
                  </a:lnTo>
                  <a:lnTo>
                    <a:pt x="2713" y="1032"/>
                  </a:lnTo>
                  <a:lnTo>
                    <a:pt x="2608" y="1032"/>
                  </a:lnTo>
                  <a:lnTo>
                    <a:pt x="2500" y="1033"/>
                  </a:lnTo>
                  <a:lnTo>
                    <a:pt x="2392" y="1033"/>
                  </a:lnTo>
                  <a:lnTo>
                    <a:pt x="2284" y="1033"/>
                  </a:lnTo>
                  <a:lnTo>
                    <a:pt x="2176" y="1033"/>
                  </a:lnTo>
                  <a:lnTo>
                    <a:pt x="2068" y="1035"/>
                  </a:lnTo>
                  <a:lnTo>
                    <a:pt x="1961" y="1035"/>
                  </a:lnTo>
                  <a:lnTo>
                    <a:pt x="1857" y="1035"/>
                  </a:lnTo>
                  <a:lnTo>
                    <a:pt x="1755" y="1035"/>
                  </a:lnTo>
                  <a:lnTo>
                    <a:pt x="1658" y="1036"/>
                  </a:lnTo>
                  <a:lnTo>
                    <a:pt x="1564" y="1036"/>
                  </a:lnTo>
                  <a:lnTo>
                    <a:pt x="1474" y="1036"/>
                  </a:lnTo>
                  <a:lnTo>
                    <a:pt x="1390" y="1036"/>
                  </a:lnTo>
                  <a:lnTo>
                    <a:pt x="1311" y="1038"/>
                  </a:lnTo>
                  <a:lnTo>
                    <a:pt x="1239" y="1038"/>
                  </a:lnTo>
                  <a:lnTo>
                    <a:pt x="1174" y="1038"/>
                  </a:lnTo>
                  <a:lnTo>
                    <a:pt x="1117" y="1038"/>
                  </a:lnTo>
                  <a:lnTo>
                    <a:pt x="1069" y="1038"/>
                  </a:lnTo>
                  <a:lnTo>
                    <a:pt x="1027" y="1038"/>
                  </a:lnTo>
                  <a:lnTo>
                    <a:pt x="998" y="1038"/>
                  </a:lnTo>
                  <a:lnTo>
                    <a:pt x="977" y="1038"/>
                  </a:lnTo>
                  <a:lnTo>
                    <a:pt x="968" y="1038"/>
                  </a:lnTo>
                  <a:lnTo>
                    <a:pt x="907" y="1033"/>
                  </a:lnTo>
                  <a:lnTo>
                    <a:pt x="847" y="1018"/>
                  </a:lnTo>
                  <a:lnTo>
                    <a:pt x="787" y="995"/>
                  </a:lnTo>
                  <a:lnTo>
                    <a:pt x="730" y="964"/>
                  </a:lnTo>
                  <a:lnTo>
                    <a:pt x="672" y="928"/>
                  </a:lnTo>
                  <a:lnTo>
                    <a:pt x="617" y="888"/>
                  </a:lnTo>
                  <a:lnTo>
                    <a:pt x="565" y="845"/>
                  </a:lnTo>
                  <a:lnTo>
                    <a:pt x="517" y="799"/>
                  </a:lnTo>
                  <a:lnTo>
                    <a:pt x="471" y="755"/>
                  </a:lnTo>
                  <a:lnTo>
                    <a:pt x="431" y="712"/>
                  </a:lnTo>
                  <a:lnTo>
                    <a:pt x="394" y="671"/>
                  </a:lnTo>
                  <a:lnTo>
                    <a:pt x="363" y="634"/>
                  </a:lnTo>
                  <a:lnTo>
                    <a:pt x="361" y="635"/>
                  </a:lnTo>
                  <a:lnTo>
                    <a:pt x="354" y="631"/>
                  </a:lnTo>
                  <a:lnTo>
                    <a:pt x="340" y="632"/>
                  </a:lnTo>
                  <a:lnTo>
                    <a:pt x="323" y="636"/>
                  </a:lnTo>
                  <a:lnTo>
                    <a:pt x="302" y="647"/>
                  </a:lnTo>
                  <a:lnTo>
                    <a:pt x="278" y="659"/>
                  </a:lnTo>
                  <a:lnTo>
                    <a:pt x="252" y="675"/>
                  </a:lnTo>
                  <a:lnTo>
                    <a:pt x="224" y="693"/>
                  </a:lnTo>
                  <a:lnTo>
                    <a:pt x="194" y="712"/>
                  </a:lnTo>
                  <a:lnTo>
                    <a:pt x="166" y="733"/>
                  </a:lnTo>
                  <a:lnTo>
                    <a:pt x="136" y="753"/>
                  </a:lnTo>
                  <a:lnTo>
                    <a:pt x="108" y="774"/>
                  </a:lnTo>
                  <a:lnTo>
                    <a:pt x="80" y="793"/>
                  </a:lnTo>
                  <a:lnTo>
                    <a:pt x="56" y="813"/>
                  </a:lnTo>
                  <a:lnTo>
                    <a:pt x="34" y="829"/>
                  </a:lnTo>
                  <a:lnTo>
                    <a:pt x="15" y="844"/>
                  </a:lnTo>
                  <a:lnTo>
                    <a:pt x="0" y="856"/>
                  </a:lnTo>
                  <a:lnTo>
                    <a:pt x="0" y="854"/>
                  </a:lnTo>
                  <a:lnTo>
                    <a:pt x="15" y="841"/>
                  </a:lnTo>
                  <a:lnTo>
                    <a:pt x="34" y="823"/>
                  </a:lnTo>
                  <a:lnTo>
                    <a:pt x="56" y="799"/>
                  </a:lnTo>
                  <a:lnTo>
                    <a:pt x="84" y="771"/>
                  </a:lnTo>
                  <a:lnTo>
                    <a:pt x="116" y="736"/>
                  </a:lnTo>
                  <a:lnTo>
                    <a:pt x="153" y="696"/>
                  </a:lnTo>
                  <a:lnTo>
                    <a:pt x="191" y="648"/>
                  </a:lnTo>
                  <a:lnTo>
                    <a:pt x="234" y="595"/>
                  </a:lnTo>
                  <a:lnTo>
                    <a:pt x="281" y="534"/>
                  </a:lnTo>
                  <a:lnTo>
                    <a:pt x="332" y="468"/>
                  </a:lnTo>
                  <a:lnTo>
                    <a:pt x="332" y="468"/>
                  </a:lnTo>
                  <a:lnTo>
                    <a:pt x="361" y="432"/>
                  </a:lnTo>
                  <a:lnTo>
                    <a:pt x="395" y="392"/>
                  </a:lnTo>
                  <a:lnTo>
                    <a:pt x="432" y="349"/>
                  </a:lnTo>
                  <a:lnTo>
                    <a:pt x="475" y="303"/>
                  </a:lnTo>
                  <a:lnTo>
                    <a:pt x="521" y="256"/>
                  </a:lnTo>
                  <a:lnTo>
                    <a:pt x="570" y="210"/>
                  </a:lnTo>
                  <a:lnTo>
                    <a:pt x="622" y="164"/>
                  </a:lnTo>
                  <a:lnTo>
                    <a:pt x="675" y="123"/>
                  </a:lnTo>
                  <a:lnTo>
                    <a:pt x="731" y="86"/>
                  </a:lnTo>
                  <a:lnTo>
                    <a:pt x="789" y="55"/>
                  </a:lnTo>
                  <a:lnTo>
                    <a:pt x="847" y="30"/>
                  </a:lnTo>
                  <a:lnTo>
                    <a:pt x="906" y="15"/>
                  </a:lnTo>
                  <a:lnTo>
                    <a:pt x="965" y="9"/>
                  </a:lnTo>
                  <a:lnTo>
                    <a:pt x="975" y="9"/>
                  </a:lnTo>
                  <a:lnTo>
                    <a:pt x="995" y="9"/>
                  </a:lnTo>
                  <a:lnTo>
                    <a:pt x="1026" y="9"/>
                  </a:lnTo>
                  <a:lnTo>
                    <a:pt x="1066" y="9"/>
                  </a:lnTo>
                  <a:lnTo>
                    <a:pt x="1115" y="9"/>
                  </a:lnTo>
                  <a:lnTo>
                    <a:pt x="1172" y="9"/>
                  </a:lnTo>
                  <a:lnTo>
                    <a:pt x="1237" y="9"/>
                  </a:lnTo>
                  <a:lnTo>
                    <a:pt x="1310" y="7"/>
                  </a:lnTo>
                  <a:lnTo>
                    <a:pt x="1388" y="7"/>
                  </a:lnTo>
                  <a:lnTo>
                    <a:pt x="1473" y="7"/>
                  </a:lnTo>
                  <a:lnTo>
                    <a:pt x="1561" y="7"/>
                  </a:lnTo>
                  <a:lnTo>
                    <a:pt x="1656" y="7"/>
                  </a:lnTo>
                  <a:lnTo>
                    <a:pt x="1754" y="6"/>
                  </a:lnTo>
                  <a:lnTo>
                    <a:pt x="1855" y="6"/>
                  </a:lnTo>
                  <a:lnTo>
                    <a:pt x="1960" y="6"/>
                  </a:lnTo>
                  <a:lnTo>
                    <a:pt x="2065" y="6"/>
                  </a:lnTo>
                  <a:lnTo>
                    <a:pt x="2173" y="4"/>
                  </a:lnTo>
                  <a:lnTo>
                    <a:pt x="2281" y="4"/>
                  </a:lnTo>
                  <a:lnTo>
                    <a:pt x="2389" y="4"/>
                  </a:lnTo>
                  <a:lnTo>
                    <a:pt x="2497" y="4"/>
                  </a:lnTo>
                  <a:lnTo>
                    <a:pt x="2605" y="3"/>
                  </a:lnTo>
                  <a:lnTo>
                    <a:pt x="2710" y="3"/>
                  </a:lnTo>
                  <a:lnTo>
                    <a:pt x="2814" y="3"/>
                  </a:lnTo>
                  <a:lnTo>
                    <a:pt x="2913" y="3"/>
                  </a:lnTo>
                  <a:lnTo>
                    <a:pt x="3010" y="1"/>
                  </a:lnTo>
                  <a:lnTo>
                    <a:pt x="3102" y="1"/>
                  </a:lnTo>
                  <a:lnTo>
                    <a:pt x="3191" y="1"/>
                  </a:lnTo>
                  <a:lnTo>
                    <a:pt x="3272" y="1"/>
                  </a:lnTo>
                  <a:lnTo>
                    <a:pt x="3349" y="0"/>
                  </a:lnTo>
                  <a:lnTo>
                    <a:pt x="3419" y="0"/>
                  </a:lnTo>
                  <a:lnTo>
                    <a:pt x="3481" y="0"/>
                  </a:lnTo>
                  <a:lnTo>
                    <a:pt x="3536" y="0"/>
                  </a:lnTo>
                  <a:lnTo>
                    <a:pt x="3582" y="0"/>
                  </a:lnTo>
                  <a:lnTo>
                    <a:pt x="3619" y="0"/>
                  </a:lnTo>
                  <a:lnTo>
                    <a:pt x="3645" y="0"/>
                  </a:lnTo>
                  <a:lnTo>
                    <a:pt x="3662" y="0"/>
                  </a:lnTo>
                  <a:lnTo>
                    <a:pt x="3668" y="0"/>
                  </a:lnTo>
                  <a:close/>
                </a:path>
              </a:pathLst>
            </a:custGeom>
            <a:gradFill flip="none" rotWithShape="1">
              <a:gsLst>
                <a:gs pos="0">
                  <a:schemeClr val="accent4">
                    <a:lumMod val="50000"/>
                  </a:schemeClr>
                </a:gs>
                <a:gs pos="100000">
                  <a:schemeClr val="accent4"/>
                </a:gs>
              </a:gsLst>
              <a:lin ang="0" scaled="1"/>
              <a:tileRect/>
            </a:gradFill>
            <a:ln w="0">
              <a:noFill/>
              <a:prstDash val="solid"/>
              <a:round/>
              <a:headEnd/>
              <a:tailEnd/>
            </a:ln>
            <a:effectLst/>
            <a:scene3d>
              <a:camera prst="orthographicFront">
                <a:rot lat="0" lon="0" rev="0"/>
              </a:camera>
              <a:lightRig rig="contrasting" dir="t">
                <a:rot lat="0" lon="0" rev="1500000"/>
              </a:lightRig>
            </a:scene3d>
            <a:sp3d prstMaterial="metal">
              <a:bevelT w="38100" h="31750"/>
            </a:sp3d>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grpSp>
      <p:sp>
        <p:nvSpPr>
          <p:cNvPr id="34" name="TextBox 33"/>
          <p:cNvSpPr txBox="1"/>
          <p:nvPr/>
        </p:nvSpPr>
        <p:spPr>
          <a:xfrm>
            <a:off x="2415883" y="3942291"/>
            <a:ext cx="2241853" cy="46166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oboto" pitchFamily="2" charset="0"/>
                <a:ea typeface="Roboto" pitchFamily="2" charset="0"/>
                <a:cs typeface="Glegoo" pitchFamily="2" charset="0"/>
              </a:rPr>
              <a:t>Competency Exam</a:t>
            </a:r>
          </a:p>
        </p:txBody>
      </p:sp>
      <p:sp>
        <p:nvSpPr>
          <p:cNvPr id="4" name="TextBox 3">
            <a:extLst>
              <a:ext uri="{FF2B5EF4-FFF2-40B4-BE49-F238E27FC236}">
                <a16:creationId xmlns:a16="http://schemas.microsoft.com/office/drawing/2014/main" id="{42257BCA-CCF5-A040-D97C-E53837CB5AE0}"/>
              </a:ext>
            </a:extLst>
          </p:cNvPr>
          <p:cNvSpPr txBox="1"/>
          <p:nvPr/>
        </p:nvSpPr>
        <p:spPr>
          <a:xfrm>
            <a:off x="952787" y="2124671"/>
            <a:ext cx="51062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Public Safety Telecommunicator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MASTER LIST </a:t>
            </a:r>
          </a:p>
        </p:txBody>
      </p:sp>
      <p:sp>
        <p:nvSpPr>
          <p:cNvPr id="5" name="TextBox 4">
            <a:extLst>
              <a:ext uri="{FF2B5EF4-FFF2-40B4-BE49-F238E27FC236}">
                <a16:creationId xmlns:a16="http://schemas.microsoft.com/office/drawing/2014/main" id="{BA1DFA4F-E438-815A-95B3-670BA5B68B85}"/>
              </a:ext>
            </a:extLst>
          </p:cNvPr>
          <p:cNvSpPr txBox="1"/>
          <p:nvPr/>
        </p:nvSpPr>
        <p:spPr>
          <a:xfrm>
            <a:off x="2116279" y="3031360"/>
            <a:ext cx="277085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40-Hour PST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Board-Approved Course</a:t>
            </a:r>
          </a:p>
        </p:txBody>
      </p:sp>
      <p:sp>
        <p:nvSpPr>
          <p:cNvPr id="9" name="TextBox 8">
            <a:extLst>
              <a:ext uri="{FF2B5EF4-FFF2-40B4-BE49-F238E27FC236}">
                <a16:creationId xmlns:a16="http://schemas.microsoft.com/office/drawing/2014/main" id="{C3A71A9B-D12C-2D98-0C2A-D079E55C1DB5}"/>
              </a:ext>
            </a:extLst>
          </p:cNvPr>
          <p:cNvSpPr txBox="1"/>
          <p:nvPr/>
        </p:nvSpPr>
        <p:spPr>
          <a:xfrm>
            <a:off x="2579730" y="4946746"/>
            <a:ext cx="1914157"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Roboto" pitchFamily="2" charset="0"/>
                <a:ea typeface="Roboto" pitchFamily="2" charset="0"/>
                <a:cs typeface="Glegoo" pitchFamily="2" charset="0"/>
              </a:rPr>
              <a:t>Reciprocity Acknowledgement</a:t>
            </a:r>
          </a:p>
        </p:txBody>
      </p:sp>
      <p:sp>
        <p:nvSpPr>
          <p:cNvPr id="11" name="TextBox 10">
            <a:extLst>
              <a:ext uri="{FF2B5EF4-FFF2-40B4-BE49-F238E27FC236}">
                <a16:creationId xmlns:a16="http://schemas.microsoft.com/office/drawing/2014/main" id="{430CF921-8BEA-FBFC-C77B-3F4CF018004F}"/>
              </a:ext>
            </a:extLst>
          </p:cNvPr>
          <p:cNvSpPr txBox="1"/>
          <p:nvPr/>
        </p:nvSpPr>
        <p:spPr>
          <a:xfrm>
            <a:off x="354434" y="573919"/>
            <a:ext cx="11483132" cy="6463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Roboto" pitchFamily="2" charset="0"/>
                <a:ea typeface="Roboto" pitchFamily="2" charset="0"/>
                <a:cs typeface="Open Sans Condensed" pitchFamily="34" charset="0"/>
              </a:rPr>
              <a:t>The 5 Main Components </a:t>
            </a:r>
          </a:p>
        </p:txBody>
      </p:sp>
      <p:grpSp>
        <p:nvGrpSpPr>
          <p:cNvPr id="22" name="Group 21">
            <a:extLst>
              <a:ext uri="{FF2B5EF4-FFF2-40B4-BE49-F238E27FC236}">
                <a16:creationId xmlns:a16="http://schemas.microsoft.com/office/drawing/2014/main" id="{12D1920B-F195-126A-9D03-4B4EF970150A}"/>
              </a:ext>
            </a:extLst>
          </p:cNvPr>
          <p:cNvGrpSpPr/>
          <p:nvPr/>
        </p:nvGrpSpPr>
        <p:grpSpPr>
          <a:xfrm>
            <a:off x="0" y="2835253"/>
            <a:ext cx="11470394" cy="3772736"/>
            <a:chOff x="0" y="2835253"/>
            <a:chExt cx="11470394" cy="3772736"/>
          </a:xfrm>
        </p:grpSpPr>
        <p:grpSp>
          <p:nvGrpSpPr>
            <p:cNvPr id="6" name="Group 5">
              <a:extLst>
                <a:ext uri="{FF2B5EF4-FFF2-40B4-BE49-F238E27FC236}">
                  <a16:creationId xmlns:a16="http://schemas.microsoft.com/office/drawing/2014/main" id="{BBDAC3B8-E9DD-D8BA-66B2-AD1C7FAC7890}"/>
                </a:ext>
              </a:extLst>
            </p:cNvPr>
            <p:cNvGrpSpPr/>
            <p:nvPr/>
          </p:nvGrpSpPr>
          <p:grpSpPr>
            <a:xfrm>
              <a:off x="0" y="5731877"/>
              <a:ext cx="4988628" cy="821250"/>
              <a:chOff x="0" y="3605542"/>
              <a:chExt cx="3741472" cy="615938"/>
            </a:xfrm>
          </p:grpSpPr>
          <p:sp>
            <p:nvSpPr>
              <p:cNvPr id="7" name="Freeform 9">
                <a:extLst>
                  <a:ext uri="{FF2B5EF4-FFF2-40B4-BE49-F238E27FC236}">
                    <a16:creationId xmlns:a16="http://schemas.microsoft.com/office/drawing/2014/main" id="{862DB51C-DF3F-A153-4243-9F56E4CA5FC9}"/>
                  </a:ext>
                </a:extLst>
              </p:cNvPr>
              <p:cNvSpPr>
                <a:spLocks/>
              </p:cNvSpPr>
              <p:nvPr/>
            </p:nvSpPr>
            <p:spPr bwMode="auto">
              <a:xfrm>
                <a:off x="0" y="3608165"/>
                <a:ext cx="1146259" cy="613315"/>
              </a:xfrm>
              <a:custGeom>
                <a:avLst/>
                <a:gdLst>
                  <a:gd name="T0" fmla="*/ 0 w 1492"/>
                  <a:gd name="T1" fmla="*/ 0 h 996"/>
                  <a:gd name="T2" fmla="*/ 807 w 1492"/>
                  <a:gd name="T3" fmla="*/ 0 h 996"/>
                  <a:gd name="T4" fmla="*/ 863 w 1492"/>
                  <a:gd name="T5" fmla="*/ 3 h 996"/>
                  <a:gd name="T6" fmla="*/ 915 w 1492"/>
                  <a:gd name="T7" fmla="*/ 12 h 996"/>
                  <a:gd name="T8" fmla="*/ 964 w 1492"/>
                  <a:gd name="T9" fmla="*/ 28 h 996"/>
                  <a:gd name="T10" fmla="*/ 1010 w 1492"/>
                  <a:gd name="T11" fmla="*/ 50 h 996"/>
                  <a:gd name="T12" fmla="*/ 1054 w 1492"/>
                  <a:gd name="T13" fmla="*/ 77 h 996"/>
                  <a:gd name="T14" fmla="*/ 1097 w 1492"/>
                  <a:gd name="T15" fmla="*/ 109 h 996"/>
                  <a:gd name="T16" fmla="*/ 1140 w 1492"/>
                  <a:gd name="T17" fmla="*/ 148 h 996"/>
                  <a:gd name="T18" fmla="*/ 1184 w 1492"/>
                  <a:gd name="T19" fmla="*/ 191 h 996"/>
                  <a:gd name="T20" fmla="*/ 1229 w 1492"/>
                  <a:gd name="T21" fmla="*/ 238 h 996"/>
                  <a:gd name="T22" fmla="*/ 1275 w 1492"/>
                  <a:gd name="T23" fmla="*/ 290 h 996"/>
                  <a:gd name="T24" fmla="*/ 1325 w 1492"/>
                  <a:gd name="T25" fmla="*/ 345 h 996"/>
                  <a:gd name="T26" fmla="*/ 1378 w 1492"/>
                  <a:gd name="T27" fmla="*/ 405 h 996"/>
                  <a:gd name="T28" fmla="*/ 1399 w 1492"/>
                  <a:gd name="T29" fmla="*/ 425 h 996"/>
                  <a:gd name="T30" fmla="*/ 1421 w 1492"/>
                  <a:gd name="T31" fmla="*/ 439 h 996"/>
                  <a:gd name="T32" fmla="*/ 1445 w 1492"/>
                  <a:gd name="T33" fmla="*/ 448 h 996"/>
                  <a:gd name="T34" fmla="*/ 1469 w 1492"/>
                  <a:gd name="T35" fmla="*/ 454 h 996"/>
                  <a:gd name="T36" fmla="*/ 1492 w 1492"/>
                  <a:gd name="T37" fmla="*/ 454 h 996"/>
                  <a:gd name="T38" fmla="*/ 1445 w 1492"/>
                  <a:gd name="T39" fmla="*/ 518 h 996"/>
                  <a:gd name="T40" fmla="*/ 1400 w 1492"/>
                  <a:gd name="T41" fmla="*/ 574 h 996"/>
                  <a:gd name="T42" fmla="*/ 1361 w 1492"/>
                  <a:gd name="T43" fmla="*/ 624 h 996"/>
                  <a:gd name="T44" fmla="*/ 1322 w 1492"/>
                  <a:gd name="T45" fmla="*/ 669 h 996"/>
                  <a:gd name="T46" fmla="*/ 1285 w 1492"/>
                  <a:gd name="T47" fmla="*/ 709 h 996"/>
                  <a:gd name="T48" fmla="*/ 1251 w 1492"/>
                  <a:gd name="T49" fmla="*/ 744 h 996"/>
                  <a:gd name="T50" fmla="*/ 1217 w 1492"/>
                  <a:gd name="T51" fmla="*/ 777 h 996"/>
                  <a:gd name="T52" fmla="*/ 1184 w 1492"/>
                  <a:gd name="T53" fmla="*/ 805 h 996"/>
                  <a:gd name="T54" fmla="*/ 1152 w 1492"/>
                  <a:gd name="T55" fmla="*/ 832 h 996"/>
                  <a:gd name="T56" fmla="*/ 1119 w 1492"/>
                  <a:gd name="T57" fmla="*/ 855 h 996"/>
                  <a:gd name="T58" fmla="*/ 1084 w 1492"/>
                  <a:gd name="T59" fmla="*/ 878 h 996"/>
                  <a:gd name="T60" fmla="*/ 1048 w 1492"/>
                  <a:gd name="T61" fmla="*/ 898 h 996"/>
                  <a:gd name="T62" fmla="*/ 1011 w 1492"/>
                  <a:gd name="T63" fmla="*/ 919 h 996"/>
                  <a:gd name="T64" fmla="*/ 971 w 1492"/>
                  <a:gd name="T65" fmla="*/ 937 h 996"/>
                  <a:gd name="T66" fmla="*/ 928 w 1492"/>
                  <a:gd name="T67" fmla="*/ 952 h 996"/>
                  <a:gd name="T68" fmla="*/ 882 w 1492"/>
                  <a:gd name="T69" fmla="*/ 963 h 996"/>
                  <a:gd name="T70" fmla="*/ 835 w 1492"/>
                  <a:gd name="T71" fmla="*/ 972 h 996"/>
                  <a:gd name="T72" fmla="*/ 789 w 1492"/>
                  <a:gd name="T73" fmla="*/ 980 h 996"/>
                  <a:gd name="T74" fmla="*/ 743 w 1492"/>
                  <a:gd name="T75" fmla="*/ 986 h 996"/>
                  <a:gd name="T76" fmla="*/ 703 w 1492"/>
                  <a:gd name="T77" fmla="*/ 990 h 996"/>
                  <a:gd name="T78" fmla="*/ 666 w 1492"/>
                  <a:gd name="T79" fmla="*/ 993 h 996"/>
                  <a:gd name="T80" fmla="*/ 637 w 1492"/>
                  <a:gd name="T81" fmla="*/ 995 h 996"/>
                  <a:gd name="T82" fmla="*/ 616 w 1492"/>
                  <a:gd name="T83" fmla="*/ 995 h 996"/>
                  <a:gd name="T84" fmla="*/ 604 w 1492"/>
                  <a:gd name="T85" fmla="*/ 996 h 996"/>
                  <a:gd name="T86" fmla="*/ 0 w 1492"/>
                  <a:gd name="T87" fmla="*/ 996 h 996"/>
                  <a:gd name="T88" fmla="*/ 0 w 1492"/>
                  <a:gd name="T89" fmla="*/ 0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92" h="996">
                    <a:moveTo>
                      <a:pt x="0" y="0"/>
                    </a:moveTo>
                    <a:lnTo>
                      <a:pt x="807" y="0"/>
                    </a:lnTo>
                    <a:lnTo>
                      <a:pt x="863" y="3"/>
                    </a:lnTo>
                    <a:lnTo>
                      <a:pt x="915" y="12"/>
                    </a:lnTo>
                    <a:lnTo>
                      <a:pt x="964" y="28"/>
                    </a:lnTo>
                    <a:lnTo>
                      <a:pt x="1010" y="50"/>
                    </a:lnTo>
                    <a:lnTo>
                      <a:pt x="1054" y="77"/>
                    </a:lnTo>
                    <a:lnTo>
                      <a:pt x="1097" y="109"/>
                    </a:lnTo>
                    <a:lnTo>
                      <a:pt x="1140" y="148"/>
                    </a:lnTo>
                    <a:lnTo>
                      <a:pt x="1184" y="191"/>
                    </a:lnTo>
                    <a:lnTo>
                      <a:pt x="1229" y="238"/>
                    </a:lnTo>
                    <a:lnTo>
                      <a:pt x="1275" y="290"/>
                    </a:lnTo>
                    <a:lnTo>
                      <a:pt x="1325" y="345"/>
                    </a:lnTo>
                    <a:lnTo>
                      <a:pt x="1378" y="405"/>
                    </a:lnTo>
                    <a:lnTo>
                      <a:pt x="1399" y="425"/>
                    </a:lnTo>
                    <a:lnTo>
                      <a:pt x="1421" y="439"/>
                    </a:lnTo>
                    <a:lnTo>
                      <a:pt x="1445" y="448"/>
                    </a:lnTo>
                    <a:lnTo>
                      <a:pt x="1469" y="454"/>
                    </a:lnTo>
                    <a:lnTo>
                      <a:pt x="1492" y="454"/>
                    </a:lnTo>
                    <a:lnTo>
                      <a:pt x="1445" y="518"/>
                    </a:lnTo>
                    <a:lnTo>
                      <a:pt x="1400" y="574"/>
                    </a:lnTo>
                    <a:lnTo>
                      <a:pt x="1361" y="624"/>
                    </a:lnTo>
                    <a:lnTo>
                      <a:pt x="1322" y="669"/>
                    </a:lnTo>
                    <a:lnTo>
                      <a:pt x="1285" y="709"/>
                    </a:lnTo>
                    <a:lnTo>
                      <a:pt x="1251" y="744"/>
                    </a:lnTo>
                    <a:lnTo>
                      <a:pt x="1217" y="777"/>
                    </a:lnTo>
                    <a:lnTo>
                      <a:pt x="1184" y="805"/>
                    </a:lnTo>
                    <a:lnTo>
                      <a:pt x="1152" y="832"/>
                    </a:lnTo>
                    <a:lnTo>
                      <a:pt x="1119" y="855"/>
                    </a:lnTo>
                    <a:lnTo>
                      <a:pt x="1084" y="878"/>
                    </a:lnTo>
                    <a:lnTo>
                      <a:pt x="1048" y="898"/>
                    </a:lnTo>
                    <a:lnTo>
                      <a:pt x="1011" y="919"/>
                    </a:lnTo>
                    <a:lnTo>
                      <a:pt x="971" y="937"/>
                    </a:lnTo>
                    <a:lnTo>
                      <a:pt x="928" y="952"/>
                    </a:lnTo>
                    <a:lnTo>
                      <a:pt x="882" y="963"/>
                    </a:lnTo>
                    <a:lnTo>
                      <a:pt x="835" y="972"/>
                    </a:lnTo>
                    <a:lnTo>
                      <a:pt x="789" y="980"/>
                    </a:lnTo>
                    <a:lnTo>
                      <a:pt x="743" y="986"/>
                    </a:lnTo>
                    <a:lnTo>
                      <a:pt x="703" y="990"/>
                    </a:lnTo>
                    <a:lnTo>
                      <a:pt x="666" y="993"/>
                    </a:lnTo>
                    <a:lnTo>
                      <a:pt x="637" y="995"/>
                    </a:lnTo>
                    <a:lnTo>
                      <a:pt x="616" y="995"/>
                    </a:lnTo>
                    <a:lnTo>
                      <a:pt x="604" y="996"/>
                    </a:lnTo>
                    <a:lnTo>
                      <a:pt x="0" y="996"/>
                    </a:lnTo>
                    <a:lnTo>
                      <a:pt x="0" y="0"/>
                    </a:lnTo>
                    <a:close/>
                  </a:path>
                </a:pathLst>
              </a:custGeom>
              <a:solidFill>
                <a:srgbClr val="3FA1A5"/>
              </a:solidFill>
              <a:ln w="0">
                <a:noFill/>
                <a:prstDash val="solid"/>
                <a:round/>
                <a:headEnd/>
                <a:tailEnd/>
              </a:ln>
              <a:effectLst/>
              <a:scene3d>
                <a:camera prst="orthographicFront">
                  <a:rot lat="0" lon="0" rev="0"/>
                </a:camera>
                <a:lightRig rig="contrasting" dir="t">
                  <a:rot lat="0" lon="0" rev="7800000"/>
                </a:lightRig>
              </a:scene3d>
              <a:sp3d>
                <a:bevelT w="38100" h="38100"/>
              </a:sp3d>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8" name="Freeform 12">
                <a:extLst>
                  <a:ext uri="{FF2B5EF4-FFF2-40B4-BE49-F238E27FC236}">
                    <a16:creationId xmlns:a16="http://schemas.microsoft.com/office/drawing/2014/main" id="{BC02C8EC-A881-F826-8776-EC1C705564D3}"/>
                  </a:ext>
                </a:extLst>
              </p:cNvPr>
              <p:cNvSpPr>
                <a:spLocks/>
              </p:cNvSpPr>
              <p:nvPr/>
            </p:nvSpPr>
            <p:spPr bwMode="auto">
              <a:xfrm>
                <a:off x="938825" y="3605541"/>
                <a:ext cx="2802647" cy="615778"/>
              </a:xfrm>
              <a:custGeom>
                <a:avLst/>
                <a:gdLst>
                  <a:gd name="T0" fmla="*/ 941 w 3648"/>
                  <a:gd name="T1" fmla="*/ 0 h 1001"/>
                  <a:gd name="T2" fmla="*/ 3648 w 3648"/>
                  <a:gd name="T3" fmla="*/ 0 h 1001"/>
                  <a:gd name="T4" fmla="*/ 3648 w 3648"/>
                  <a:gd name="T5" fmla="*/ 1001 h 1001"/>
                  <a:gd name="T6" fmla="*/ 940 w 3648"/>
                  <a:gd name="T7" fmla="*/ 1001 h 1001"/>
                  <a:gd name="T8" fmla="*/ 881 w 3648"/>
                  <a:gd name="T9" fmla="*/ 995 h 1001"/>
                  <a:gd name="T10" fmla="*/ 823 w 3648"/>
                  <a:gd name="T11" fmla="*/ 980 h 1001"/>
                  <a:gd name="T12" fmla="*/ 765 w 3648"/>
                  <a:gd name="T13" fmla="*/ 958 h 1001"/>
                  <a:gd name="T14" fmla="*/ 709 w 3648"/>
                  <a:gd name="T15" fmla="*/ 928 h 1001"/>
                  <a:gd name="T16" fmla="*/ 653 w 3648"/>
                  <a:gd name="T17" fmla="*/ 893 h 1001"/>
                  <a:gd name="T18" fmla="*/ 601 w 3648"/>
                  <a:gd name="T19" fmla="*/ 853 h 1001"/>
                  <a:gd name="T20" fmla="*/ 549 w 3648"/>
                  <a:gd name="T21" fmla="*/ 812 h 1001"/>
                  <a:gd name="T22" fmla="*/ 502 w 3648"/>
                  <a:gd name="T23" fmla="*/ 767 h 1001"/>
                  <a:gd name="T24" fmla="*/ 459 w 3648"/>
                  <a:gd name="T25" fmla="*/ 724 h 1001"/>
                  <a:gd name="T26" fmla="*/ 419 w 3648"/>
                  <a:gd name="T27" fmla="*/ 681 h 1001"/>
                  <a:gd name="T28" fmla="*/ 383 w 3648"/>
                  <a:gd name="T29" fmla="*/ 641 h 1001"/>
                  <a:gd name="T30" fmla="*/ 352 w 3648"/>
                  <a:gd name="T31" fmla="*/ 606 h 1001"/>
                  <a:gd name="T32" fmla="*/ 352 w 3648"/>
                  <a:gd name="T33" fmla="*/ 606 h 1001"/>
                  <a:gd name="T34" fmla="*/ 343 w 3648"/>
                  <a:gd name="T35" fmla="*/ 603 h 1001"/>
                  <a:gd name="T36" fmla="*/ 332 w 3648"/>
                  <a:gd name="T37" fmla="*/ 603 h 1001"/>
                  <a:gd name="T38" fmla="*/ 314 w 3648"/>
                  <a:gd name="T39" fmla="*/ 609 h 1001"/>
                  <a:gd name="T40" fmla="*/ 295 w 3648"/>
                  <a:gd name="T41" fmla="*/ 618 h 1001"/>
                  <a:gd name="T42" fmla="*/ 271 w 3648"/>
                  <a:gd name="T43" fmla="*/ 629 h 1001"/>
                  <a:gd name="T44" fmla="*/ 246 w 3648"/>
                  <a:gd name="T45" fmla="*/ 644 h 1001"/>
                  <a:gd name="T46" fmla="*/ 218 w 3648"/>
                  <a:gd name="T47" fmla="*/ 662 h 1001"/>
                  <a:gd name="T48" fmla="*/ 189 w 3648"/>
                  <a:gd name="T49" fmla="*/ 681 h 1001"/>
                  <a:gd name="T50" fmla="*/ 161 w 3648"/>
                  <a:gd name="T51" fmla="*/ 700 h 1001"/>
                  <a:gd name="T52" fmla="*/ 133 w 3648"/>
                  <a:gd name="T53" fmla="*/ 720 h 1001"/>
                  <a:gd name="T54" fmla="*/ 105 w 3648"/>
                  <a:gd name="T55" fmla="*/ 740 h 1001"/>
                  <a:gd name="T56" fmla="*/ 78 w 3648"/>
                  <a:gd name="T57" fmla="*/ 760 h 1001"/>
                  <a:gd name="T58" fmla="*/ 55 w 3648"/>
                  <a:gd name="T59" fmla="*/ 777 h 1001"/>
                  <a:gd name="T60" fmla="*/ 33 w 3648"/>
                  <a:gd name="T61" fmla="*/ 794 h 1001"/>
                  <a:gd name="T62" fmla="*/ 15 w 3648"/>
                  <a:gd name="T63" fmla="*/ 809 h 1001"/>
                  <a:gd name="T64" fmla="*/ 0 w 3648"/>
                  <a:gd name="T65" fmla="*/ 819 h 1001"/>
                  <a:gd name="T66" fmla="*/ 0 w 3648"/>
                  <a:gd name="T67" fmla="*/ 819 h 1001"/>
                  <a:gd name="T68" fmla="*/ 15 w 3648"/>
                  <a:gd name="T69" fmla="*/ 806 h 1001"/>
                  <a:gd name="T70" fmla="*/ 33 w 3648"/>
                  <a:gd name="T71" fmla="*/ 788 h 1001"/>
                  <a:gd name="T72" fmla="*/ 56 w 3648"/>
                  <a:gd name="T73" fmla="*/ 766 h 1001"/>
                  <a:gd name="T74" fmla="*/ 83 w 3648"/>
                  <a:gd name="T75" fmla="*/ 738 h 1001"/>
                  <a:gd name="T76" fmla="*/ 114 w 3648"/>
                  <a:gd name="T77" fmla="*/ 703 h 1001"/>
                  <a:gd name="T78" fmla="*/ 148 w 3648"/>
                  <a:gd name="T79" fmla="*/ 665 h 1001"/>
                  <a:gd name="T80" fmla="*/ 186 w 3648"/>
                  <a:gd name="T81" fmla="*/ 619 h 1001"/>
                  <a:gd name="T82" fmla="*/ 229 w 3648"/>
                  <a:gd name="T83" fmla="*/ 567 h 1001"/>
                  <a:gd name="T84" fmla="*/ 274 w 3648"/>
                  <a:gd name="T85" fmla="*/ 510 h 1001"/>
                  <a:gd name="T86" fmla="*/ 324 w 3648"/>
                  <a:gd name="T87" fmla="*/ 443 h 1001"/>
                  <a:gd name="T88" fmla="*/ 324 w 3648"/>
                  <a:gd name="T89" fmla="*/ 444 h 1001"/>
                  <a:gd name="T90" fmla="*/ 352 w 3648"/>
                  <a:gd name="T91" fmla="*/ 410 h 1001"/>
                  <a:gd name="T92" fmla="*/ 385 w 3648"/>
                  <a:gd name="T93" fmla="*/ 372 h 1001"/>
                  <a:gd name="T94" fmla="*/ 422 w 3648"/>
                  <a:gd name="T95" fmla="*/ 329 h 1001"/>
                  <a:gd name="T96" fmla="*/ 463 w 3648"/>
                  <a:gd name="T97" fmla="*/ 285 h 1001"/>
                  <a:gd name="T98" fmla="*/ 508 w 3648"/>
                  <a:gd name="T99" fmla="*/ 239 h 1001"/>
                  <a:gd name="T100" fmla="*/ 556 w 3648"/>
                  <a:gd name="T101" fmla="*/ 194 h 1001"/>
                  <a:gd name="T102" fmla="*/ 607 w 3648"/>
                  <a:gd name="T103" fmla="*/ 150 h 1001"/>
                  <a:gd name="T104" fmla="*/ 659 w 3648"/>
                  <a:gd name="T105" fmla="*/ 110 h 1001"/>
                  <a:gd name="T106" fmla="*/ 713 w 3648"/>
                  <a:gd name="T107" fmla="*/ 74 h 1001"/>
                  <a:gd name="T108" fmla="*/ 770 w 3648"/>
                  <a:gd name="T109" fmla="*/ 43 h 1001"/>
                  <a:gd name="T110" fmla="*/ 826 w 3648"/>
                  <a:gd name="T111" fmla="*/ 21 h 1001"/>
                  <a:gd name="T112" fmla="*/ 884 w 3648"/>
                  <a:gd name="T113" fmla="*/ 6 h 1001"/>
                  <a:gd name="T114" fmla="*/ 941 w 3648"/>
                  <a:gd name="T115" fmla="*/ 0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48" h="1001">
                    <a:moveTo>
                      <a:pt x="941" y="0"/>
                    </a:moveTo>
                    <a:lnTo>
                      <a:pt x="3648" y="0"/>
                    </a:lnTo>
                    <a:lnTo>
                      <a:pt x="3648" y="1001"/>
                    </a:lnTo>
                    <a:lnTo>
                      <a:pt x="940" y="1001"/>
                    </a:lnTo>
                    <a:lnTo>
                      <a:pt x="881" y="995"/>
                    </a:lnTo>
                    <a:lnTo>
                      <a:pt x="823" y="980"/>
                    </a:lnTo>
                    <a:lnTo>
                      <a:pt x="765" y="958"/>
                    </a:lnTo>
                    <a:lnTo>
                      <a:pt x="709" y="928"/>
                    </a:lnTo>
                    <a:lnTo>
                      <a:pt x="653" y="893"/>
                    </a:lnTo>
                    <a:lnTo>
                      <a:pt x="601" y="853"/>
                    </a:lnTo>
                    <a:lnTo>
                      <a:pt x="549" y="812"/>
                    </a:lnTo>
                    <a:lnTo>
                      <a:pt x="502" y="767"/>
                    </a:lnTo>
                    <a:lnTo>
                      <a:pt x="459" y="724"/>
                    </a:lnTo>
                    <a:lnTo>
                      <a:pt x="419" y="681"/>
                    </a:lnTo>
                    <a:lnTo>
                      <a:pt x="383" y="641"/>
                    </a:lnTo>
                    <a:lnTo>
                      <a:pt x="352" y="606"/>
                    </a:lnTo>
                    <a:lnTo>
                      <a:pt x="352" y="606"/>
                    </a:lnTo>
                    <a:lnTo>
                      <a:pt x="343" y="603"/>
                    </a:lnTo>
                    <a:lnTo>
                      <a:pt x="332" y="603"/>
                    </a:lnTo>
                    <a:lnTo>
                      <a:pt x="314" y="609"/>
                    </a:lnTo>
                    <a:lnTo>
                      <a:pt x="295" y="618"/>
                    </a:lnTo>
                    <a:lnTo>
                      <a:pt x="271" y="629"/>
                    </a:lnTo>
                    <a:lnTo>
                      <a:pt x="246" y="644"/>
                    </a:lnTo>
                    <a:lnTo>
                      <a:pt x="218" y="662"/>
                    </a:lnTo>
                    <a:lnTo>
                      <a:pt x="189" y="681"/>
                    </a:lnTo>
                    <a:lnTo>
                      <a:pt x="161" y="700"/>
                    </a:lnTo>
                    <a:lnTo>
                      <a:pt x="133" y="720"/>
                    </a:lnTo>
                    <a:lnTo>
                      <a:pt x="105" y="740"/>
                    </a:lnTo>
                    <a:lnTo>
                      <a:pt x="78" y="760"/>
                    </a:lnTo>
                    <a:lnTo>
                      <a:pt x="55" y="777"/>
                    </a:lnTo>
                    <a:lnTo>
                      <a:pt x="33" y="794"/>
                    </a:lnTo>
                    <a:lnTo>
                      <a:pt x="15" y="809"/>
                    </a:lnTo>
                    <a:lnTo>
                      <a:pt x="0" y="819"/>
                    </a:lnTo>
                    <a:lnTo>
                      <a:pt x="0" y="819"/>
                    </a:lnTo>
                    <a:lnTo>
                      <a:pt x="15" y="806"/>
                    </a:lnTo>
                    <a:lnTo>
                      <a:pt x="33" y="788"/>
                    </a:lnTo>
                    <a:lnTo>
                      <a:pt x="56" y="766"/>
                    </a:lnTo>
                    <a:lnTo>
                      <a:pt x="83" y="738"/>
                    </a:lnTo>
                    <a:lnTo>
                      <a:pt x="114" y="703"/>
                    </a:lnTo>
                    <a:lnTo>
                      <a:pt x="148" y="665"/>
                    </a:lnTo>
                    <a:lnTo>
                      <a:pt x="186" y="619"/>
                    </a:lnTo>
                    <a:lnTo>
                      <a:pt x="229" y="567"/>
                    </a:lnTo>
                    <a:lnTo>
                      <a:pt x="274" y="510"/>
                    </a:lnTo>
                    <a:lnTo>
                      <a:pt x="324" y="443"/>
                    </a:lnTo>
                    <a:lnTo>
                      <a:pt x="324" y="444"/>
                    </a:lnTo>
                    <a:lnTo>
                      <a:pt x="352" y="410"/>
                    </a:lnTo>
                    <a:lnTo>
                      <a:pt x="385" y="372"/>
                    </a:lnTo>
                    <a:lnTo>
                      <a:pt x="422" y="329"/>
                    </a:lnTo>
                    <a:lnTo>
                      <a:pt x="463" y="285"/>
                    </a:lnTo>
                    <a:lnTo>
                      <a:pt x="508" y="239"/>
                    </a:lnTo>
                    <a:lnTo>
                      <a:pt x="556" y="194"/>
                    </a:lnTo>
                    <a:lnTo>
                      <a:pt x="607" y="150"/>
                    </a:lnTo>
                    <a:lnTo>
                      <a:pt x="659" y="110"/>
                    </a:lnTo>
                    <a:lnTo>
                      <a:pt x="713" y="74"/>
                    </a:lnTo>
                    <a:lnTo>
                      <a:pt x="770" y="43"/>
                    </a:lnTo>
                    <a:lnTo>
                      <a:pt x="826" y="21"/>
                    </a:lnTo>
                    <a:lnTo>
                      <a:pt x="884" y="6"/>
                    </a:lnTo>
                    <a:lnTo>
                      <a:pt x="941" y="0"/>
                    </a:lnTo>
                    <a:close/>
                  </a:path>
                </a:pathLst>
              </a:custGeom>
              <a:solidFill>
                <a:srgbClr val="3FB3C3"/>
              </a:solidFill>
              <a:ln w="0">
                <a:noFill/>
                <a:prstDash val="solid"/>
                <a:round/>
                <a:headEnd/>
                <a:tailEnd/>
              </a:ln>
              <a:effectLst/>
              <a:scene3d>
                <a:camera prst="orthographicFront">
                  <a:rot lat="0" lon="0" rev="0"/>
                </a:camera>
                <a:lightRig rig="contrasting" dir="t">
                  <a:rot lat="0" lon="0" rev="1500000"/>
                </a:lightRig>
              </a:scene3d>
              <a:sp3d prstMaterial="metal">
                <a:bevelT w="38100" h="31750"/>
              </a:sp3d>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5C646CCA-A95C-FAD2-0A33-C68B525D0098}"/>
                </a:ext>
              </a:extLst>
            </p:cNvPr>
            <p:cNvSpPr txBox="1"/>
            <p:nvPr/>
          </p:nvSpPr>
          <p:spPr>
            <a:xfrm>
              <a:off x="2222760" y="5833339"/>
              <a:ext cx="2628282"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Roboto" pitchFamily="2" charset="0"/>
                  <a:ea typeface="Roboto" pitchFamily="2" charset="0"/>
                  <a:cs typeface="Glegoo" pitchFamily="2" charset="0"/>
                </a:rPr>
                <a:t>12 Continuing Education Units Annually</a:t>
              </a:r>
            </a:p>
          </p:txBody>
        </p:sp>
        <p:sp>
          <p:nvSpPr>
            <p:cNvPr id="28" name="Left Brace 27">
              <a:extLst>
                <a:ext uri="{FF2B5EF4-FFF2-40B4-BE49-F238E27FC236}">
                  <a16:creationId xmlns:a16="http://schemas.microsoft.com/office/drawing/2014/main" id="{A2E3FDE8-4937-EDCB-3E18-DF989B8D0518}"/>
                </a:ext>
              </a:extLst>
            </p:cNvPr>
            <p:cNvSpPr/>
            <p:nvPr/>
          </p:nvSpPr>
          <p:spPr>
            <a:xfrm>
              <a:off x="5241234" y="2835253"/>
              <a:ext cx="1047211" cy="3772736"/>
            </a:xfrm>
            <a:prstGeom prst="leftBrace">
              <a:avLst>
                <a:gd name="adj1" fmla="val 13139"/>
                <a:gd name="adj2" fmla="val 86874"/>
              </a:avLst>
            </a:prstGeom>
            <a:ln w="25400">
              <a:solidFill>
                <a:srgbClr val="3EB1C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2C21858C-9571-E808-D20B-F8E4BFF97376}"/>
                </a:ext>
              </a:extLst>
            </p:cNvPr>
            <p:cNvSpPr txBox="1"/>
            <p:nvPr/>
          </p:nvSpPr>
          <p:spPr>
            <a:xfrm>
              <a:off x="5902427" y="3068558"/>
              <a:ext cx="5567967" cy="35394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3FB3C3"/>
                </a:buClr>
                <a:buSzPct val="125000"/>
                <a:buFont typeface="Wingdings" panose="05000000000000000000" pitchFamily="2" charset="2"/>
                <a:buChar char="§"/>
                <a:tabLst/>
                <a:defRPr/>
              </a:pPr>
              <a:r>
                <a:rPr kumimoji="0" lang="en-US" sz="1800" b="0" i="0" u="none" strike="noStrike" kern="0" cap="none" spc="0" normalizeH="0" baseline="0" noProof="0" dirty="0">
                  <a:ln>
                    <a:noFill/>
                  </a:ln>
                  <a:solidFill>
                    <a:srgbClr val="222222"/>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12 hours can be obtained throughout the year by taking online courses, in person classes, attending conferences, in-house training, staff meetings, etc.</a:t>
              </a:r>
            </a:p>
            <a:p>
              <a:pPr marL="0" marR="0" lvl="0" indent="0" algn="l" defTabSz="914400" rtl="0" eaLnBrk="1" fontAlgn="auto" latinLnBrk="0" hangingPunct="1">
                <a:lnSpc>
                  <a:spcPct val="100000"/>
                </a:lnSpc>
                <a:spcBef>
                  <a:spcPts val="0"/>
                </a:spcBef>
                <a:spcAft>
                  <a:spcPts val="0"/>
                </a:spcAft>
                <a:buClr>
                  <a:srgbClr val="3FB3C3"/>
                </a:buClr>
                <a:buSzPct val="125000"/>
                <a:buFontTx/>
                <a:buNone/>
                <a:tabLst/>
                <a:defRPr/>
              </a:pPr>
              <a:endParaRPr kumimoji="0" lang="en-US" sz="18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endParaRPr>
            </a:p>
            <a:p>
              <a:pPr marL="285750" marR="0" lvl="0" indent="-285750" algn="l" defTabSz="914400" rtl="0" eaLnBrk="1" fontAlgn="auto" latinLnBrk="0" hangingPunct="1">
                <a:lnSpc>
                  <a:spcPct val="100000"/>
                </a:lnSpc>
                <a:spcBef>
                  <a:spcPts val="0"/>
                </a:spcBef>
                <a:spcAft>
                  <a:spcPts val="0"/>
                </a:spcAft>
                <a:buClr>
                  <a:srgbClr val="3FB3C3"/>
                </a:buClr>
                <a:buSzPct val="125000"/>
                <a:buFont typeface="Wingdings" panose="05000000000000000000" pitchFamily="2" charset="2"/>
                <a:buChar char="§"/>
                <a:tabLst/>
                <a:defRPr/>
              </a:pPr>
              <a:r>
                <a:rPr kumimoji="0" lang="en-US" sz="1800" b="0" i="0" u="none" strike="noStrike" kern="0" cap="none" spc="0" normalizeH="0" baseline="0" noProof="0" dirty="0">
                  <a:ln>
                    <a:noFill/>
                  </a:ln>
                  <a:solidFill>
                    <a:srgbClr val="222222"/>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We provide a recommended list of CEUs on our website.</a:t>
              </a:r>
            </a:p>
            <a:p>
              <a:pPr marL="0" marR="0" lvl="0" indent="0" algn="l" defTabSz="914400" rtl="0" eaLnBrk="1" fontAlgn="auto" latinLnBrk="0" hangingPunct="1">
                <a:lnSpc>
                  <a:spcPct val="100000"/>
                </a:lnSpc>
                <a:spcBef>
                  <a:spcPts val="0"/>
                </a:spcBef>
                <a:spcAft>
                  <a:spcPts val="0"/>
                </a:spcAft>
                <a:buClr>
                  <a:srgbClr val="3FB3C3"/>
                </a:buClr>
                <a:buSzPct val="125000"/>
                <a:buFontTx/>
                <a:buNone/>
                <a:tabLst/>
                <a:defRPr/>
              </a:pPr>
              <a:endParaRPr kumimoji="0" lang="en-US" sz="1800" b="0" i="0" u="none" strike="noStrike" kern="0" cap="none" spc="0" normalizeH="0" baseline="0" noProof="0" dirty="0">
                <a:ln>
                  <a:noFill/>
                </a:ln>
                <a:solidFill>
                  <a:srgbClr val="222222"/>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endParaRPr>
            </a:p>
            <a:p>
              <a:pPr marL="285750" marR="0" lvl="0" indent="-285750" algn="l" defTabSz="914400" rtl="0" eaLnBrk="1" fontAlgn="auto" latinLnBrk="0" hangingPunct="1">
                <a:lnSpc>
                  <a:spcPct val="100000"/>
                </a:lnSpc>
                <a:spcBef>
                  <a:spcPts val="0"/>
                </a:spcBef>
                <a:spcAft>
                  <a:spcPts val="0"/>
                </a:spcAft>
                <a:buClr>
                  <a:srgbClr val="3FB3C3"/>
                </a:buClr>
                <a:buSzPct val="125000"/>
                <a:buFont typeface="Wingdings" panose="05000000000000000000" pitchFamily="2" charset="2"/>
                <a:buChar char="§"/>
                <a:tabLst/>
                <a:defRPr/>
              </a:pPr>
              <a:r>
                <a:rPr kumimoji="0" lang="en-US" sz="1800" b="0" i="0" u="none" strike="noStrike" kern="0" cap="none" spc="0" normalizeH="0" baseline="0" noProof="0" dirty="0">
                  <a:ln>
                    <a:noFill/>
                  </a:ln>
                  <a:solidFill>
                    <a:srgbClr val="222222"/>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The Alabama 9-1-1 Board also hosts various classes and advertises other available classes on our website </a:t>
              </a:r>
              <a:r>
                <a:rPr kumimoji="0" lang="en-US" sz="1800" b="0" i="0" u="sng" strike="noStrike" kern="0" cap="none" spc="0" normalizeH="0" baseline="0" noProof="0" dirty="0">
                  <a:ln>
                    <a:noFill/>
                  </a:ln>
                  <a:solidFill>
                    <a:srgbClr val="1155CC"/>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hlinkClick r:id="rId2"/>
                </a:rPr>
                <a:t>Certification and Training | Alabama 911 Board (al911board.com)</a:t>
              </a:r>
              <a:r>
                <a:rPr kumimoji="0" lang="en-US" sz="1800" b="0" i="0" u="sng" strike="noStrike" kern="0" cap="none" spc="0" normalizeH="0" baseline="0" noProof="0" dirty="0">
                  <a:ln>
                    <a:noFill/>
                  </a:ln>
                  <a:solidFill>
                    <a:srgbClr val="222222"/>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a:t>
              </a:r>
              <a:r>
                <a:rPr kumimoji="0" lang="en-US" sz="1800" b="0" i="0" u="none" strike="noStrike" kern="0" cap="none" spc="0" normalizeH="0" baseline="0" noProof="0" dirty="0">
                  <a:ln>
                    <a:noFill/>
                  </a:ln>
                  <a:solidFill>
                    <a:srgbClr val="222222"/>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 </a:t>
              </a:r>
            </a:p>
            <a:p>
              <a:pPr marL="0" marR="0" lvl="0" indent="0" algn="l" defTabSz="914400" rtl="0" eaLnBrk="1" fontAlgn="auto" latinLnBrk="0" hangingPunct="1">
                <a:lnSpc>
                  <a:spcPct val="100000"/>
                </a:lnSpc>
                <a:spcBef>
                  <a:spcPts val="0"/>
                </a:spcBef>
                <a:spcAft>
                  <a:spcPts val="0"/>
                </a:spcAft>
                <a:buClr>
                  <a:srgbClr val="3FB3C3"/>
                </a:buClr>
                <a:buSzPct val="125000"/>
                <a:buFontTx/>
                <a:buNone/>
                <a:tabLst/>
                <a:defRPr/>
              </a:pPr>
              <a:endParaRPr kumimoji="0" lang="en-US" sz="1400" b="0" i="0" u="none" strike="noStrike" kern="0" cap="none" spc="0" normalizeH="0" baseline="0" noProof="0" dirty="0">
                <a:ln>
                  <a:noFill/>
                </a:ln>
                <a:solidFill>
                  <a:srgbClr val="222222"/>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endParaRPr>
            </a:p>
            <a:p>
              <a:pPr marL="0" marR="0" lvl="0" indent="0" algn="l" defTabSz="914400" rtl="0" eaLnBrk="1" fontAlgn="auto" latinLnBrk="0" hangingPunct="1">
                <a:lnSpc>
                  <a:spcPct val="100000"/>
                </a:lnSpc>
                <a:spcBef>
                  <a:spcPts val="0"/>
                </a:spcBef>
                <a:spcAft>
                  <a:spcPts val="0"/>
                </a:spcAft>
                <a:buClr>
                  <a:srgbClr val="3FB3C3"/>
                </a:buClr>
                <a:buSzPct val="125000"/>
                <a:buFontTx/>
                <a:buNone/>
                <a:tabLst/>
                <a:defRPr/>
              </a:pPr>
              <a:r>
                <a:rPr kumimoji="0" lang="en-US" sz="1150" b="0" i="0" u="none" strike="noStrike" kern="0" cap="none" spc="0" normalizeH="0" baseline="0" noProof="0" dirty="0">
                  <a:ln>
                    <a:noFill/>
                  </a:ln>
                  <a:solidFill>
                    <a:srgbClr val="3EB1C1"/>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a:t>
              </a:r>
              <a:r>
                <a:rPr kumimoji="0" lang="en-US" sz="1200" b="0" i="0" u="none" strike="noStrike" kern="1200" cap="none" spc="0" normalizeH="0" baseline="0" noProof="0" dirty="0">
                  <a:ln>
                    <a:noFill/>
                  </a:ln>
                  <a:solidFill>
                    <a:srgbClr val="374151"/>
                  </a:solidFill>
                  <a:effectLst/>
                  <a:uLnTx/>
                  <a:uFillTx/>
                  <a:latin typeface="Söhne"/>
                  <a:ea typeface="+mn-ea"/>
                  <a:cs typeface="+mn-cs"/>
                </a:rPr>
                <a:t> </a:t>
              </a:r>
              <a:r>
                <a:rPr kumimoji="0" lang="en-US" sz="1200" b="0" i="0" u="none" strike="noStrike" kern="1200" cap="none" spc="0" normalizeH="0" baseline="0" noProof="0" dirty="0">
                  <a:ln>
                    <a:noFill/>
                  </a:ln>
                  <a:solidFill>
                    <a:srgbClr val="3EB1C1"/>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We are actively seeking feedback regarding in-person classes to offer Alabama’s PSTs </a:t>
              </a:r>
              <a:r>
                <a:rPr kumimoji="0" lang="en-US" sz="1150" b="0" i="0" u="none" strike="noStrike" kern="0" cap="none" spc="0" normalizeH="0" baseline="0" noProof="0" dirty="0">
                  <a:ln>
                    <a:noFill/>
                  </a:ln>
                  <a:solidFill>
                    <a:srgbClr val="3EB1C1"/>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 </a:t>
              </a:r>
            </a:p>
            <a:p>
              <a:pPr marL="0" marR="0" lvl="0" indent="0" algn="l" defTabSz="914400" rtl="0" eaLnBrk="1" fontAlgn="auto" latinLnBrk="0" hangingPunct="1">
                <a:lnSpc>
                  <a:spcPct val="100000"/>
                </a:lnSpc>
                <a:spcBef>
                  <a:spcPts val="0"/>
                </a:spcBef>
                <a:spcAft>
                  <a:spcPts val="0"/>
                </a:spcAft>
                <a:buClr>
                  <a:srgbClr val="3FB3C3"/>
                </a:buClr>
                <a:buSzPct val="125000"/>
                <a:buFontTx/>
                <a:buNone/>
                <a:tabLst/>
                <a:defRPr/>
              </a:pPr>
              <a:endParaRPr kumimoji="0" lang="en-US" sz="18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grpSp>
      <p:pic>
        <p:nvPicPr>
          <p:cNvPr id="21" name="Picture 20">
            <a:extLst>
              <a:ext uri="{FF2B5EF4-FFF2-40B4-BE49-F238E27FC236}">
                <a16:creationId xmlns:a16="http://schemas.microsoft.com/office/drawing/2014/main" id="{0EF5C9B0-7C75-38AE-7076-B8FED1E91DC5}"/>
              </a:ext>
            </a:extLst>
          </p:cNvPr>
          <p:cNvPicPr>
            <a:picLocks noChangeAspect="1"/>
          </p:cNvPicPr>
          <p:nvPr/>
        </p:nvPicPr>
        <p:blipFill>
          <a:blip r:embed="rId3"/>
          <a:stretch>
            <a:fillRect/>
          </a:stretch>
        </p:blipFill>
        <p:spPr>
          <a:xfrm>
            <a:off x="9633211" y="6296534"/>
            <a:ext cx="2604886" cy="622908"/>
          </a:xfrm>
          <a:prstGeom prst="rect">
            <a:avLst/>
          </a:prstGeom>
        </p:spPr>
      </p:pic>
    </p:spTree>
    <p:extLst>
      <p:ext uri="{BB962C8B-B14F-4D97-AF65-F5344CB8AC3E}">
        <p14:creationId xmlns:p14="http://schemas.microsoft.com/office/powerpoint/2010/main" val="236676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Oval 3"/>
          <p:cNvSpPr/>
          <p:nvPr/>
        </p:nvSpPr>
        <p:spPr>
          <a:xfrm>
            <a:off x="7138431" y="5062576"/>
            <a:ext cx="2125133" cy="449224"/>
          </a:xfrm>
          <a:prstGeom prst="ellipse">
            <a:avLst/>
          </a:prstGeom>
          <a:solidFill>
            <a:srgbClr val="353A42">
              <a:alpha val="3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5" name="Oval 4"/>
          <p:cNvSpPr/>
          <p:nvPr/>
        </p:nvSpPr>
        <p:spPr>
          <a:xfrm>
            <a:off x="3024662" y="5056491"/>
            <a:ext cx="2125133" cy="449224"/>
          </a:xfrm>
          <a:prstGeom prst="ellipse">
            <a:avLst/>
          </a:prstGeom>
          <a:solidFill>
            <a:srgbClr val="353A42">
              <a:alpha val="3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20" name="Freeform 8"/>
          <p:cNvSpPr>
            <a:spLocks/>
          </p:cNvSpPr>
          <p:nvPr/>
        </p:nvSpPr>
        <p:spPr bwMode="auto">
          <a:xfrm>
            <a:off x="9785527" y="2703100"/>
            <a:ext cx="2275327" cy="2281940"/>
          </a:xfrm>
          <a:custGeom>
            <a:avLst/>
            <a:gdLst>
              <a:gd name="T0" fmla="*/ 531 w 1062"/>
              <a:gd name="T1" fmla="*/ 0 h 1064"/>
              <a:gd name="T2" fmla="*/ 589 w 1062"/>
              <a:gd name="T3" fmla="*/ 3 h 1064"/>
              <a:gd name="T4" fmla="*/ 645 w 1062"/>
              <a:gd name="T5" fmla="*/ 13 h 1064"/>
              <a:gd name="T6" fmla="*/ 699 w 1062"/>
              <a:gd name="T7" fmla="*/ 27 h 1064"/>
              <a:gd name="T8" fmla="*/ 751 w 1062"/>
              <a:gd name="T9" fmla="*/ 48 h 1064"/>
              <a:gd name="T10" fmla="*/ 799 w 1062"/>
              <a:gd name="T11" fmla="*/ 73 h 1064"/>
              <a:gd name="T12" fmla="*/ 845 w 1062"/>
              <a:gd name="T13" fmla="*/ 104 h 1064"/>
              <a:gd name="T14" fmla="*/ 887 w 1062"/>
              <a:gd name="T15" fmla="*/ 138 h 1064"/>
              <a:gd name="T16" fmla="*/ 925 w 1062"/>
              <a:gd name="T17" fmla="*/ 175 h 1064"/>
              <a:gd name="T18" fmla="*/ 959 w 1062"/>
              <a:gd name="T19" fmla="*/ 218 h 1064"/>
              <a:gd name="T20" fmla="*/ 989 w 1062"/>
              <a:gd name="T21" fmla="*/ 264 h 1064"/>
              <a:gd name="T22" fmla="*/ 1014 w 1062"/>
              <a:gd name="T23" fmla="*/ 312 h 1064"/>
              <a:gd name="T24" fmla="*/ 1035 w 1062"/>
              <a:gd name="T25" fmla="*/ 364 h 1064"/>
              <a:gd name="T26" fmla="*/ 1050 w 1062"/>
              <a:gd name="T27" fmla="*/ 417 h 1064"/>
              <a:gd name="T28" fmla="*/ 1059 w 1062"/>
              <a:gd name="T29" fmla="*/ 474 h 1064"/>
              <a:gd name="T30" fmla="*/ 1062 w 1062"/>
              <a:gd name="T31" fmla="*/ 532 h 1064"/>
              <a:gd name="T32" fmla="*/ 1059 w 1062"/>
              <a:gd name="T33" fmla="*/ 589 h 1064"/>
              <a:gd name="T34" fmla="*/ 1050 w 1062"/>
              <a:gd name="T35" fmla="*/ 646 h 1064"/>
              <a:gd name="T36" fmla="*/ 1035 w 1062"/>
              <a:gd name="T37" fmla="*/ 700 h 1064"/>
              <a:gd name="T38" fmla="*/ 1014 w 1062"/>
              <a:gd name="T39" fmla="*/ 751 h 1064"/>
              <a:gd name="T40" fmla="*/ 989 w 1062"/>
              <a:gd name="T41" fmla="*/ 800 h 1064"/>
              <a:gd name="T42" fmla="*/ 959 w 1062"/>
              <a:gd name="T43" fmla="*/ 846 h 1064"/>
              <a:gd name="T44" fmla="*/ 925 w 1062"/>
              <a:gd name="T45" fmla="*/ 887 h 1064"/>
              <a:gd name="T46" fmla="*/ 887 w 1062"/>
              <a:gd name="T47" fmla="*/ 926 h 1064"/>
              <a:gd name="T48" fmla="*/ 845 w 1062"/>
              <a:gd name="T49" fmla="*/ 960 h 1064"/>
              <a:gd name="T50" fmla="*/ 799 w 1062"/>
              <a:gd name="T51" fmla="*/ 991 h 1064"/>
              <a:gd name="T52" fmla="*/ 751 w 1062"/>
              <a:gd name="T53" fmla="*/ 1016 h 1064"/>
              <a:gd name="T54" fmla="*/ 699 w 1062"/>
              <a:gd name="T55" fmla="*/ 1037 h 1064"/>
              <a:gd name="T56" fmla="*/ 645 w 1062"/>
              <a:gd name="T57" fmla="*/ 1051 h 1064"/>
              <a:gd name="T58" fmla="*/ 589 w 1062"/>
              <a:gd name="T59" fmla="*/ 1060 h 1064"/>
              <a:gd name="T60" fmla="*/ 531 w 1062"/>
              <a:gd name="T61" fmla="*/ 1064 h 1064"/>
              <a:gd name="T62" fmla="*/ 473 w 1062"/>
              <a:gd name="T63" fmla="*/ 1060 h 1064"/>
              <a:gd name="T64" fmla="*/ 417 w 1062"/>
              <a:gd name="T65" fmla="*/ 1051 h 1064"/>
              <a:gd name="T66" fmla="*/ 363 w 1062"/>
              <a:gd name="T67" fmla="*/ 1037 h 1064"/>
              <a:gd name="T68" fmla="*/ 312 w 1062"/>
              <a:gd name="T69" fmla="*/ 1016 h 1064"/>
              <a:gd name="T70" fmla="*/ 263 w 1062"/>
              <a:gd name="T71" fmla="*/ 991 h 1064"/>
              <a:gd name="T72" fmla="*/ 217 w 1062"/>
              <a:gd name="T73" fmla="*/ 960 h 1064"/>
              <a:gd name="T74" fmla="*/ 176 w 1062"/>
              <a:gd name="T75" fmla="*/ 926 h 1064"/>
              <a:gd name="T76" fmla="*/ 137 w 1062"/>
              <a:gd name="T77" fmla="*/ 887 h 1064"/>
              <a:gd name="T78" fmla="*/ 103 w 1062"/>
              <a:gd name="T79" fmla="*/ 846 h 1064"/>
              <a:gd name="T80" fmla="*/ 73 w 1062"/>
              <a:gd name="T81" fmla="*/ 800 h 1064"/>
              <a:gd name="T82" fmla="*/ 48 w 1062"/>
              <a:gd name="T83" fmla="*/ 751 h 1064"/>
              <a:gd name="T84" fmla="*/ 27 w 1062"/>
              <a:gd name="T85" fmla="*/ 700 h 1064"/>
              <a:gd name="T86" fmla="*/ 12 w 1062"/>
              <a:gd name="T87" fmla="*/ 646 h 1064"/>
              <a:gd name="T88" fmla="*/ 3 w 1062"/>
              <a:gd name="T89" fmla="*/ 589 h 1064"/>
              <a:gd name="T90" fmla="*/ 0 w 1062"/>
              <a:gd name="T91" fmla="*/ 532 h 1064"/>
              <a:gd name="T92" fmla="*/ 3 w 1062"/>
              <a:gd name="T93" fmla="*/ 474 h 1064"/>
              <a:gd name="T94" fmla="*/ 12 w 1062"/>
              <a:gd name="T95" fmla="*/ 417 h 1064"/>
              <a:gd name="T96" fmla="*/ 27 w 1062"/>
              <a:gd name="T97" fmla="*/ 364 h 1064"/>
              <a:gd name="T98" fmla="*/ 48 w 1062"/>
              <a:gd name="T99" fmla="*/ 312 h 1064"/>
              <a:gd name="T100" fmla="*/ 73 w 1062"/>
              <a:gd name="T101" fmla="*/ 264 h 1064"/>
              <a:gd name="T102" fmla="*/ 103 w 1062"/>
              <a:gd name="T103" fmla="*/ 218 h 1064"/>
              <a:gd name="T104" fmla="*/ 137 w 1062"/>
              <a:gd name="T105" fmla="*/ 175 h 1064"/>
              <a:gd name="T106" fmla="*/ 176 w 1062"/>
              <a:gd name="T107" fmla="*/ 138 h 1064"/>
              <a:gd name="T108" fmla="*/ 217 w 1062"/>
              <a:gd name="T109" fmla="*/ 104 h 1064"/>
              <a:gd name="T110" fmla="*/ 263 w 1062"/>
              <a:gd name="T111" fmla="*/ 73 h 1064"/>
              <a:gd name="T112" fmla="*/ 312 w 1062"/>
              <a:gd name="T113" fmla="*/ 48 h 1064"/>
              <a:gd name="T114" fmla="*/ 363 w 1062"/>
              <a:gd name="T115" fmla="*/ 27 h 1064"/>
              <a:gd name="T116" fmla="*/ 417 w 1062"/>
              <a:gd name="T117" fmla="*/ 13 h 1064"/>
              <a:gd name="T118" fmla="*/ 473 w 1062"/>
              <a:gd name="T119" fmla="*/ 3 h 1064"/>
              <a:gd name="T120" fmla="*/ 531 w 1062"/>
              <a:gd name="T121" fmla="*/ 0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62" h="1064">
                <a:moveTo>
                  <a:pt x="531" y="0"/>
                </a:moveTo>
                <a:lnTo>
                  <a:pt x="589" y="3"/>
                </a:lnTo>
                <a:lnTo>
                  <a:pt x="645" y="13"/>
                </a:lnTo>
                <a:lnTo>
                  <a:pt x="699" y="27"/>
                </a:lnTo>
                <a:lnTo>
                  <a:pt x="751" y="48"/>
                </a:lnTo>
                <a:lnTo>
                  <a:pt x="799" y="73"/>
                </a:lnTo>
                <a:lnTo>
                  <a:pt x="845" y="104"/>
                </a:lnTo>
                <a:lnTo>
                  <a:pt x="887" y="138"/>
                </a:lnTo>
                <a:lnTo>
                  <a:pt x="925" y="175"/>
                </a:lnTo>
                <a:lnTo>
                  <a:pt x="959" y="218"/>
                </a:lnTo>
                <a:lnTo>
                  <a:pt x="989" y="264"/>
                </a:lnTo>
                <a:lnTo>
                  <a:pt x="1014" y="312"/>
                </a:lnTo>
                <a:lnTo>
                  <a:pt x="1035" y="364"/>
                </a:lnTo>
                <a:lnTo>
                  <a:pt x="1050" y="417"/>
                </a:lnTo>
                <a:lnTo>
                  <a:pt x="1059" y="474"/>
                </a:lnTo>
                <a:lnTo>
                  <a:pt x="1062" y="532"/>
                </a:lnTo>
                <a:lnTo>
                  <a:pt x="1059" y="589"/>
                </a:lnTo>
                <a:lnTo>
                  <a:pt x="1050" y="646"/>
                </a:lnTo>
                <a:lnTo>
                  <a:pt x="1035" y="700"/>
                </a:lnTo>
                <a:lnTo>
                  <a:pt x="1014" y="751"/>
                </a:lnTo>
                <a:lnTo>
                  <a:pt x="989" y="800"/>
                </a:lnTo>
                <a:lnTo>
                  <a:pt x="959" y="846"/>
                </a:lnTo>
                <a:lnTo>
                  <a:pt x="925" y="887"/>
                </a:lnTo>
                <a:lnTo>
                  <a:pt x="887" y="926"/>
                </a:lnTo>
                <a:lnTo>
                  <a:pt x="845" y="960"/>
                </a:lnTo>
                <a:lnTo>
                  <a:pt x="799" y="991"/>
                </a:lnTo>
                <a:lnTo>
                  <a:pt x="751" y="1016"/>
                </a:lnTo>
                <a:lnTo>
                  <a:pt x="699" y="1037"/>
                </a:lnTo>
                <a:lnTo>
                  <a:pt x="645" y="1051"/>
                </a:lnTo>
                <a:lnTo>
                  <a:pt x="589" y="1060"/>
                </a:lnTo>
                <a:lnTo>
                  <a:pt x="531" y="1064"/>
                </a:lnTo>
                <a:lnTo>
                  <a:pt x="473" y="1060"/>
                </a:lnTo>
                <a:lnTo>
                  <a:pt x="417" y="1051"/>
                </a:lnTo>
                <a:lnTo>
                  <a:pt x="363" y="1037"/>
                </a:lnTo>
                <a:lnTo>
                  <a:pt x="312" y="1016"/>
                </a:lnTo>
                <a:lnTo>
                  <a:pt x="263" y="991"/>
                </a:lnTo>
                <a:lnTo>
                  <a:pt x="217" y="960"/>
                </a:lnTo>
                <a:lnTo>
                  <a:pt x="176" y="926"/>
                </a:lnTo>
                <a:lnTo>
                  <a:pt x="137" y="887"/>
                </a:lnTo>
                <a:lnTo>
                  <a:pt x="103" y="846"/>
                </a:lnTo>
                <a:lnTo>
                  <a:pt x="73" y="800"/>
                </a:lnTo>
                <a:lnTo>
                  <a:pt x="48" y="751"/>
                </a:lnTo>
                <a:lnTo>
                  <a:pt x="27" y="700"/>
                </a:lnTo>
                <a:lnTo>
                  <a:pt x="12" y="646"/>
                </a:lnTo>
                <a:lnTo>
                  <a:pt x="3" y="589"/>
                </a:lnTo>
                <a:lnTo>
                  <a:pt x="0" y="532"/>
                </a:lnTo>
                <a:lnTo>
                  <a:pt x="3" y="474"/>
                </a:lnTo>
                <a:lnTo>
                  <a:pt x="12" y="417"/>
                </a:lnTo>
                <a:lnTo>
                  <a:pt x="27" y="364"/>
                </a:lnTo>
                <a:lnTo>
                  <a:pt x="48" y="312"/>
                </a:lnTo>
                <a:lnTo>
                  <a:pt x="73" y="264"/>
                </a:lnTo>
                <a:lnTo>
                  <a:pt x="103" y="218"/>
                </a:lnTo>
                <a:lnTo>
                  <a:pt x="137" y="175"/>
                </a:lnTo>
                <a:lnTo>
                  <a:pt x="176" y="138"/>
                </a:lnTo>
                <a:lnTo>
                  <a:pt x="217" y="104"/>
                </a:lnTo>
                <a:lnTo>
                  <a:pt x="263" y="73"/>
                </a:lnTo>
                <a:lnTo>
                  <a:pt x="312" y="48"/>
                </a:lnTo>
                <a:lnTo>
                  <a:pt x="363" y="27"/>
                </a:lnTo>
                <a:lnTo>
                  <a:pt x="417" y="13"/>
                </a:lnTo>
                <a:lnTo>
                  <a:pt x="473" y="3"/>
                </a:lnTo>
                <a:lnTo>
                  <a:pt x="531" y="0"/>
                </a:lnTo>
                <a:close/>
              </a:path>
            </a:pathLst>
          </a:custGeom>
          <a:gradFill flip="none" rotWithShape="1">
            <a:gsLst>
              <a:gs pos="60000">
                <a:schemeClr val="bg1"/>
              </a:gs>
              <a:gs pos="100000">
                <a:schemeClr val="bg1">
                  <a:lumMod val="50000"/>
                </a:schemeClr>
              </a:gs>
            </a:gsLst>
            <a:path path="circle">
              <a:fillToRect l="50000" t="50000" r="50000" b="50000"/>
            </a:path>
            <a:tileRect/>
          </a:gradFill>
          <a:ln w="0">
            <a:noFill/>
            <a:prstDash val="solid"/>
            <a:round/>
            <a:headEnd/>
            <a:tailEnd/>
          </a:ln>
          <a:effectLst>
            <a:outerShdw blurRad="50800" dist="38100" dir="5400000" algn="t" rotWithShape="0">
              <a:prstClr val="black">
                <a:alpha val="40000"/>
              </a:prstClr>
            </a:outerShdw>
          </a:effec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1" name="Freeform 8"/>
          <p:cNvSpPr>
            <a:spLocks/>
          </p:cNvSpPr>
          <p:nvPr/>
        </p:nvSpPr>
        <p:spPr bwMode="auto">
          <a:xfrm>
            <a:off x="7314477" y="2517511"/>
            <a:ext cx="2413920" cy="2315689"/>
          </a:xfrm>
          <a:custGeom>
            <a:avLst/>
            <a:gdLst>
              <a:gd name="T0" fmla="*/ 531 w 1062"/>
              <a:gd name="T1" fmla="*/ 0 h 1064"/>
              <a:gd name="T2" fmla="*/ 589 w 1062"/>
              <a:gd name="T3" fmla="*/ 3 h 1064"/>
              <a:gd name="T4" fmla="*/ 645 w 1062"/>
              <a:gd name="T5" fmla="*/ 13 h 1064"/>
              <a:gd name="T6" fmla="*/ 699 w 1062"/>
              <a:gd name="T7" fmla="*/ 27 h 1064"/>
              <a:gd name="T8" fmla="*/ 751 w 1062"/>
              <a:gd name="T9" fmla="*/ 48 h 1064"/>
              <a:gd name="T10" fmla="*/ 799 w 1062"/>
              <a:gd name="T11" fmla="*/ 73 h 1064"/>
              <a:gd name="T12" fmla="*/ 845 w 1062"/>
              <a:gd name="T13" fmla="*/ 104 h 1064"/>
              <a:gd name="T14" fmla="*/ 887 w 1062"/>
              <a:gd name="T15" fmla="*/ 138 h 1064"/>
              <a:gd name="T16" fmla="*/ 925 w 1062"/>
              <a:gd name="T17" fmla="*/ 175 h 1064"/>
              <a:gd name="T18" fmla="*/ 959 w 1062"/>
              <a:gd name="T19" fmla="*/ 218 h 1064"/>
              <a:gd name="T20" fmla="*/ 989 w 1062"/>
              <a:gd name="T21" fmla="*/ 264 h 1064"/>
              <a:gd name="T22" fmla="*/ 1014 w 1062"/>
              <a:gd name="T23" fmla="*/ 312 h 1064"/>
              <a:gd name="T24" fmla="*/ 1035 w 1062"/>
              <a:gd name="T25" fmla="*/ 364 h 1064"/>
              <a:gd name="T26" fmla="*/ 1050 w 1062"/>
              <a:gd name="T27" fmla="*/ 417 h 1064"/>
              <a:gd name="T28" fmla="*/ 1059 w 1062"/>
              <a:gd name="T29" fmla="*/ 474 h 1064"/>
              <a:gd name="T30" fmla="*/ 1062 w 1062"/>
              <a:gd name="T31" fmla="*/ 532 h 1064"/>
              <a:gd name="T32" fmla="*/ 1059 w 1062"/>
              <a:gd name="T33" fmla="*/ 589 h 1064"/>
              <a:gd name="T34" fmla="*/ 1050 w 1062"/>
              <a:gd name="T35" fmla="*/ 646 h 1064"/>
              <a:gd name="T36" fmla="*/ 1035 w 1062"/>
              <a:gd name="T37" fmla="*/ 700 h 1064"/>
              <a:gd name="T38" fmla="*/ 1014 w 1062"/>
              <a:gd name="T39" fmla="*/ 751 h 1064"/>
              <a:gd name="T40" fmla="*/ 989 w 1062"/>
              <a:gd name="T41" fmla="*/ 800 h 1064"/>
              <a:gd name="T42" fmla="*/ 959 w 1062"/>
              <a:gd name="T43" fmla="*/ 846 h 1064"/>
              <a:gd name="T44" fmla="*/ 925 w 1062"/>
              <a:gd name="T45" fmla="*/ 887 h 1064"/>
              <a:gd name="T46" fmla="*/ 887 w 1062"/>
              <a:gd name="T47" fmla="*/ 926 h 1064"/>
              <a:gd name="T48" fmla="*/ 845 w 1062"/>
              <a:gd name="T49" fmla="*/ 960 h 1064"/>
              <a:gd name="T50" fmla="*/ 799 w 1062"/>
              <a:gd name="T51" fmla="*/ 991 h 1064"/>
              <a:gd name="T52" fmla="*/ 751 w 1062"/>
              <a:gd name="T53" fmla="*/ 1016 h 1064"/>
              <a:gd name="T54" fmla="*/ 699 w 1062"/>
              <a:gd name="T55" fmla="*/ 1037 h 1064"/>
              <a:gd name="T56" fmla="*/ 645 w 1062"/>
              <a:gd name="T57" fmla="*/ 1051 h 1064"/>
              <a:gd name="T58" fmla="*/ 589 w 1062"/>
              <a:gd name="T59" fmla="*/ 1060 h 1064"/>
              <a:gd name="T60" fmla="*/ 531 w 1062"/>
              <a:gd name="T61" fmla="*/ 1064 h 1064"/>
              <a:gd name="T62" fmla="*/ 473 w 1062"/>
              <a:gd name="T63" fmla="*/ 1060 h 1064"/>
              <a:gd name="T64" fmla="*/ 417 w 1062"/>
              <a:gd name="T65" fmla="*/ 1051 h 1064"/>
              <a:gd name="T66" fmla="*/ 363 w 1062"/>
              <a:gd name="T67" fmla="*/ 1037 h 1064"/>
              <a:gd name="T68" fmla="*/ 312 w 1062"/>
              <a:gd name="T69" fmla="*/ 1016 h 1064"/>
              <a:gd name="T70" fmla="*/ 263 w 1062"/>
              <a:gd name="T71" fmla="*/ 991 h 1064"/>
              <a:gd name="T72" fmla="*/ 217 w 1062"/>
              <a:gd name="T73" fmla="*/ 960 h 1064"/>
              <a:gd name="T74" fmla="*/ 176 w 1062"/>
              <a:gd name="T75" fmla="*/ 926 h 1064"/>
              <a:gd name="T76" fmla="*/ 137 w 1062"/>
              <a:gd name="T77" fmla="*/ 887 h 1064"/>
              <a:gd name="T78" fmla="*/ 103 w 1062"/>
              <a:gd name="T79" fmla="*/ 846 h 1064"/>
              <a:gd name="T80" fmla="*/ 73 w 1062"/>
              <a:gd name="T81" fmla="*/ 800 h 1064"/>
              <a:gd name="T82" fmla="*/ 48 w 1062"/>
              <a:gd name="T83" fmla="*/ 751 h 1064"/>
              <a:gd name="T84" fmla="*/ 27 w 1062"/>
              <a:gd name="T85" fmla="*/ 700 h 1064"/>
              <a:gd name="T86" fmla="*/ 12 w 1062"/>
              <a:gd name="T87" fmla="*/ 646 h 1064"/>
              <a:gd name="T88" fmla="*/ 3 w 1062"/>
              <a:gd name="T89" fmla="*/ 589 h 1064"/>
              <a:gd name="T90" fmla="*/ 0 w 1062"/>
              <a:gd name="T91" fmla="*/ 532 h 1064"/>
              <a:gd name="T92" fmla="*/ 3 w 1062"/>
              <a:gd name="T93" fmla="*/ 474 h 1064"/>
              <a:gd name="T94" fmla="*/ 12 w 1062"/>
              <a:gd name="T95" fmla="*/ 417 h 1064"/>
              <a:gd name="T96" fmla="*/ 27 w 1062"/>
              <a:gd name="T97" fmla="*/ 364 h 1064"/>
              <a:gd name="T98" fmla="*/ 48 w 1062"/>
              <a:gd name="T99" fmla="*/ 312 h 1064"/>
              <a:gd name="T100" fmla="*/ 73 w 1062"/>
              <a:gd name="T101" fmla="*/ 264 h 1064"/>
              <a:gd name="T102" fmla="*/ 103 w 1062"/>
              <a:gd name="T103" fmla="*/ 218 h 1064"/>
              <a:gd name="T104" fmla="*/ 137 w 1062"/>
              <a:gd name="T105" fmla="*/ 175 h 1064"/>
              <a:gd name="T106" fmla="*/ 176 w 1062"/>
              <a:gd name="T107" fmla="*/ 138 h 1064"/>
              <a:gd name="T108" fmla="*/ 217 w 1062"/>
              <a:gd name="T109" fmla="*/ 104 h 1064"/>
              <a:gd name="T110" fmla="*/ 263 w 1062"/>
              <a:gd name="T111" fmla="*/ 73 h 1064"/>
              <a:gd name="T112" fmla="*/ 312 w 1062"/>
              <a:gd name="T113" fmla="*/ 48 h 1064"/>
              <a:gd name="T114" fmla="*/ 363 w 1062"/>
              <a:gd name="T115" fmla="*/ 27 h 1064"/>
              <a:gd name="T116" fmla="*/ 417 w 1062"/>
              <a:gd name="T117" fmla="*/ 13 h 1064"/>
              <a:gd name="T118" fmla="*/ 473 w 1062"/>
              <a:gd name="T119" fmla="*/ 3 h 1064"/>
              <a:gd name="T120" fmla="*/ 531 w 1062"/>
              <a:gd name="T121" fmla="*/ 0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62" h="1064">
                <a:moveTo>
                  <a:pt x="531" y="0"/>
                </a:moveTo>
                <a:lnTo>
                  <a:pt x="589" y="3"/>
                </a:lnTo>
                <a:lnTo>
                  <a:pt x="645" y="13"/>
                </a:lnTo>
                <a:lnTo>
                  <a:pt x="699" y="27"/>
                </a:lnTo>
                <a:lnTo>
                  <a:pt x="751" y="48"/>
                </a:lnTo>
                <a:lnTo>
                  <a:pt x="799" y="73"/>
                </a:lnTo>
                <a:lnTo>
                  <a:pt x="845" y="104"/>
                </a:lnTo>
                <a:lnTo>
                  <a:pt x="887" y="138"/>
                </a:lnTo>
                <a:lnTo>
                  <a:pt x="925" y="175"/>
                </a:lnTo>
                <a:lnTo>
                  <a:pt x="959" y="218"/>
                </a:lnTo>
                <a:lnTo>
                  <a:pt x="989" y="264"/>
                </a:lnTo>
                <a:lnTo>
                  <a:pt x="1014" y="312"/>
                </a:lnTo>
                <a:lnTo>
                  <a:pt x="1035" y="364"/>
                </a:lnTo>
                <a:lnTo>
                  <a:pt x="1050" y="417"/>
                </a:lnTo>
                <a:lnTo>
                  <a:pt x="1059" y="474"/>
                </a:lnTo>
                <a:lnTo>
                  <a:pt x="1062" y="532"/>
                </a:lnTo>
                <a:lnTo>
                  <a:pt x="1059" y="589"/>
                </a:lnTo>
                <a:lnTo>
                  <a:pt x="1050" y="646"/>
                </a:lnTo>
                <a:lnTo>
                  <a:pt x="1035" y="700"/>
                </a:lnTo>
                <a:lnTo>
                  <a:pt x="1014" y="751"/>
                </a:lnTo>
                <a:lnTo>
                  <a:pt x="989" y="800"/>
                </a:lnTo>
                <a:lnTo>
                  <a:pt x="959" y="846"/>
                </a:lnTo>
                <a:lnTo>
                  <a:pt x="925" y="887"/>
                </a:lnTo>
                <a:lnTo>
                  <a:pt x="887" y="926"/>
                </a:lnTo>
                <a:lnTo>
                  <a:pt x="845" y="960"/>
                </a:lnTo>
                <a:lnTo>
                  <a:pt x="799" y="991"/>
                </a:lnTo>
                <a:lnTo>
                  <a:pt x="751" y="1016"/>
                </a:lnTo>
                <a:lnTo>
                  <a:pt x="699" y="1037"/>
                </a:lnTo>
                <a:lnTo>
                  <a:pt x="645" y="1051"/>
                </a:lnTo>
                <a:lnTo>
                  <a:pt x="589" y="1060"/>
                </a:lnTo>
                <a:lnTo>
                  <a:pt x="531" y="1064"/>
                </a:lnTo>
                <a:lnTo>
                  <a:pt x="473" y="1060"/>
                </a:lnTo>
                <a:lnTo>
                  <a:pt x="417" y="1051"/>
                </a:lnTo>
                <a:lnTo>
                  <a:pt x="363" y="1037"/>
                </a:lnTo>
                <a:lnTo>
                  <a:pt x="312" y="1016"/>
                </a:lnTo>
                <a:lnTo>
                  <a:pt x="263" y="991"/>
                </a:lnTo>
                <a:lnTo>
                  <a:pt x="217" y="960"/>
                </a:lnTo>
                <a:lnTo>
                  <a:pt x="176" y="926"/>
                </a:lnTo>
                <a:lnTo>
                  <a:pt x="137" y="887"/>
                </a:lnTo>
                <a:lnTo>
                  <a:pt x="103" y="846"/>
                </a:lnTo>
                <a:lnTo>
                  <a:pt x="73" y="800"/>
                </a:lnTo>
                <a:lnTo>
                  <a:pt x="48" y="751"/>
                </a:lnTo>
                <a:lnTo>
                  <a:pt x="27" y="700"/>
                </a:lnTo>
                <a:lnTo>
                  <a:pt x="12" y="646"/>
                </a:lnTo>
                <a:lnTo>
                  <a:pt x="3" y="589"/>
                </a:lnTo>
                <a:lnTo>
                  <a:pt x="0" y="532"/>
                </a:lnTo>
                <a:lnTo>
                  <a:pt x="3" y="474"/>
                </a:lnTo>
                <a:lnTo>
                  <a:pt x="12" y="417"/>
                </a:lnTo>
                <a:lnTo>
                  <a:pt x="27" y="364"/>
                </a:lnTo>
                <a:lnTo>
                  <a:pt x="48" y="312"/>
                </a:lnTo>
                <a:lnTo>
                  <a:pt x="73" y="264"/>
                </a:lnTo>
                <a:lnTo>
                  <a:pt x="103" y="218"/>
                </a:lnTo>
                <a:lnTo>
                  <a:pt x="137" y="175"/>
                </a:lnTo>
                <a:lnTo>
                  <a:pt x="176" y="138"/>
                </a:lnTo>
                <a:lnTo>
                  <a:pt x="217" y="104"/>
                </a:lnTo>
                <a:lnTo>
                  <a:pt x="263" y="73"/>
                </a:lnTo>
                <a:lnTo>
                  <a:pt x="312" y="48"/>
                </a:lnTo>
                <a:lnTo>
                  <a:pt x="363" y="27"/>
                </a:lnTo>
                <a:lnTo>
                  <a:pt x="417" y="13"/>
                </a:lnTo>
                <a:lnTo>
                  <a:pt x="473" y="3"/>
                </a:lnTo>
                <a:lnTo>
                  <a:pt x="531" y="0"/>
                </a:lnTo>
                <a:close/>
              </a:path>
            </a:pathLst>
          </a:custGeom>
          <a:gradFill flip="none" rotWithShape="1">
            <a:gsLst>
              <a:gs pos="60000">
                <a:schemeClr val="bg1"/>
              </a:gs>
              <a:gs pos="100000">
                <a:schemeClr val="bg1">
                  <a:lumMod val="50000"/>
                </a:schemeClr>
              </a:gs>
            </a:gsLst>
            <a:path path="circle">
              <a:fillToRect l="50000" t="50000" r="50000" b="50000"/>
            </a:path>
            <a:tileRect/>
          </a:gradFill>
          <a:ln w="0">
            <a:noFill/>
            <a:prstDash val="solid"/>
            <a:round/>
            <a:headEnd/>
            <a:tailEnd/>
          </a:ln>
          <a:effectLst>
            <a:outerShdw blurRad="50800" dist="38100" dir="16200000" rotWithShape="0">
              <a:prstClr val="black">
                <a:alpha val="40000"/>
              </a:prstClr>
            </a:outerShdw>
          </a:effec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22" name="Freeform 8"/>
          <p:cNvSpPr>
            <a:spLocks/>
          </p:cNvSpPr>
          <p:nvPr/>
        </p:nvSpPr>
        <p:spPr bwMode="auto">
          <a:xfrm>
            <a:off x="4853026" y="2638509"/>
            <a:ext cx="2444565" cy="2315689"/>
          </a:xfrm>
          <a:custGeom>
            <a:avLst/>
            <a:gdLst>
              <a:gd name="T0" fmla="*/ 531 w 1062"/>
              <a:gd name="T1" fmla="*/ 0 h 1064"/>
              <a:gd name="T2" fmla="*/ 589 w 1062"/>
              <a:gd name="T3" fmla="*/ 3 h 1064"/>
              <a:gd name="T4" fmla="*/ 645 w 1062"/>
              <a:gd name="T5" fmla="*/ 13 h 1064"/>
              <a:gd name="T6" fmla="*/ 699 w 1062"/>
              <a:gd name="T7" fmla="*/ 27 h 1064"/>
              <a:gd name="T8" fmla="*/ 751 w 1062"/>
              <a:gd name="T9" fmla="*/ 48 h 1064"/>
              <a:gd name="T10" fmla="*/ 799 w 1062"/>
              <a:gd name="T11" fmla="*/ 73 h 1064"/>
              <a:gd name="T12" fmla="*/ 845 w 1062"/>
              <a:gd name="T13" fmla="*/ 104 h 1064"/>
              <a:gd name="T14" fmla="*/ 887 w 1062"/>
              <a:gd name="T15" fmla="*/ 138 h 1064"/>
              <a:gd name="T16" fmla="*/ 925 w 1062"/>
              <a:gd name="T17" fmla="*/ 175 h 1064"/>
              <a:gd name="T18" fmla="*/ 959 w 1062"/>
              <a:gd name="T19" fmla="*/ 218 h 1064"/>
              <a:gd name="T20" fmla="*/ 989 w 1062"/>
              <a:gd name="T21" fmla="*/ 264 h 1064"/>
              <a:gd name="T22" fmla="*/ 1014 w 1062"/>
              <a:gd name="T23" fmla="*/ 312 h 1064"/>
              <a:gd name="T24" fmla="*/ 1035 w 1062"/>
              <a:gd name="T25" fmla="*/ 364 h 1064"/>
              <a:gd name="T26" fmla="*/ 1050 w 1062"/>
              <a:gd name="T27" fmla="*/ 417 h 1064"/>
              <a:gd name="T28" fmla="*/ 1059 w 1062"/>
              <a:gd name="T29" fmla="*/ 474 h 1064"/>
              <a:gd name="T30" fmla="*/ 1062 w 1062"/>
              <a:gd name="T31" fmla="*/ 532 h 1064"/>
              <a:gd name="T32" fmla="*/ 1059 w 1062"/>
              <a:gd name="T33" fmla="*/ 589 h 1064"/>
              <a:gd name="T34" fmla="*/ 1050 w 1062"/>
              <a:gd name="T35" fmla="*/ 646 h 1064"/>
              <a:gd name="T36" fmla="*/ 1035 w 1062"/>
              <a:gd name="T37" fmla="*/ 700 h 1064"/>
              <a:gd name="T38" fmla="*/ 1014 w 1062"/>
              <a:gd name="T39" fmla="*/ 751 h 1064"/>
              <a:gd name="T40" fmla="*/ 989 w 1062"/>
              <a:gd name="T41" fmla="*/ 800 h 1064"/>
              <a:gd name="T42" fmla="*/ 959 w 1062"/>
              <a:gd name="T43" fmla="*/ 846 h 1064"/>
              <a:gd name="T44" fmla="*/ 925 w 1062"/>
              <a:gd name="T45" fmla="*/ 887 h 1064"/>
              <a:gd name="T46" fmla="*/ 887 w 1062"/>
              <a:gd name="T47" fmla="*/ 926 h 1064"/>
              <a:gd name="T48" fmla="*/ 845 w 1062"/>
              <a:gd name="T49" fmla="*/ 960 h 1064"/>
              <a:gd name="T50" fmla="*/ 799 w 1062"/>
              <a:gd name="T51" fmla="*/ 991 h 1064"/>
              <a:gd name="T52" fmla="*/ 751 w 1062"/>
              <a:gd name="T53" fmla="*/ 1016 h 1064"/>
              <a:gd name="T54" fmla="*/ 699 w 1062"/>
              <a:gd name="T55" fmla="*/ 1037 h 1064"/>
              <a:gd name="T56" fmla="*/ 645 w 1062"/>
              <a:gd name="T57" fmla="*/ 1051 h 1064"/>
              <a:gd name="T58" fmla="*/ 589 w 1062"/>
              <a:gd name="T59" fmla="*/ 1060 h 1064"/>
              <a:gd name="T60" fmla="*/ 531 w 1062"/>
              <a:gd name="T61" fmla="*/ 1064 h 1064"/>
              <a:gd name="T62" fmla="*/ 473 w 1062"/>
              <a:gd name="T63" fmla="*/ 1060 h 1064"/>
              <a:gd name="T64" fmla="*/ 417 w 1062"/>
              <a:gd name="T65" fmla="*/ 1051 h 1064"/>
              <a:gd name="T66" fmla="*/ 363 w 1062"/>
              <a:gd name="T67" fmla="*/ 1037 h 1064"/>
              <a:gd name="T68" fmla="*/ 312 w 1062"/>
              <a:gd name="T69" fmla="*/ 1016 h 1064"/>
              <a:gd name="T70" fmla="*/ 263 w 1062"/>
              <a:gd name="T71" fmla="*/ 991 h 1064"/>
              <a:gd name="T72" fmla="*/ 217 w 1062"/>
              <a:gd name="T73" fmla="*/ 960 h 1064"/>
              <a:gd name="T74" fmla="*/ 176 w 1062"/>
              <a:gd name="T75" fmla="*/ 926 h 1064"/>
              <a:gd name="T76" fmla="*/ 137 w 1062"/>
              <a:gd name="T77" fmla="*/ 887 h 1064"/>
              <a:gd name="T78" fmla="*/ 103 w 1062"/>
              <a:gd name="T79" fmla="*/ 846 h 1064"/>
              <a:gd name="T80" fmla="*/ 73 w 1062"/>
              <a:gd name="T81" fmla="*/ 800 h 1064"/>
              <a:gd name="T82" fmla="*/ 48 w 1062"/>
              <a:gd name="T83" fmla="*/ 751 h 1064"/>
              <a:gd name="T84" fmla="*/ 27 w 1062"/>
              <a:gd name="T85" fmla="*/ 700 h 1064"/>
              <a:gd name="T86" fmla="*/ 12 w 1062"/>
              <a:gd name="T87" fmla="*/ 646 h 1064"/>
              <a:gd name="T88" fmla="*/ 3 w 1062"/>
              <a:gd name="T89" fmla="*/ 589 h 1064"/>
              <a:gd name="T90" fmla="*/ 0 w 1062"/>
              <a:gd name="T91" fmla="*/ 532 h 1064"/>
              <a:gd name="T92" fmla="*/ 3 w 1062"/>
              <a:gd name="T93" fmla="*/ 474 h 1064"/>
              <a:gd name="T94" fmla="*/ 12 w 1062"/>
              <a:gd name="T95" fmla="*/ 417 h 1064"/>
              <a:gd name="T96" fmla="*/ 27 w 1062"/>
              <a:gd name="T97" fmla="*/ 364 h 1064"/>
              <a:gd name="T98" fmla="*/ 48 w 1062"/>
              <a:gd name="T99" fmla="*/ 312 h 1064"/>
              <a:gd name="T100" fmla="*/ 73 w 1062"/>
              <a:gd name="T101" fmla="*/ 264 h 1064"/>
              <a:gd name="T102" fmla="*/ 103 w 1062"/>
              <a:gd name="T103" fmla="*/ 218 h 1064"/>
              <a:gd name="T104" fmla="*/ 137 w 1062"/>
              <a:gd name="T105" fmla="*/ 175 h 1064"/>
              <a:gd name="T106" fmla="*/ 176 w 1062"/>
              <a:gd name="T107" fmla="*/ 138 h 1064"/>
              <a:gd name="T108" fmla="*/ 217 w 1062"/>
              <a:gd name="T109" fmla="*/ 104 h 1064"/>
              <a:gd name="T110" fmla="*/ 263 w 1062"/>
              <a:gd name="T111" fmla="*/ 73 h 1064"/>
              <a:gd name="T112" fmla="*/ 312 w 1062"/>
              <a:gd name="T113" fmla="*/ 48 h 1064"/>
              <a:gd name="T114" fmla="*/ 363 w 1062"/>
              <a:gd name="T115" fmla="*/ 27 h 1064"/>
              <a:gd name="T116" fmla="*/ 417 w 1062"/>
              <a:gd name="T117" fmla="*/ 13 h 1064"/>
              <a:gd name="T118" fmla="*/ 473 w 1062"/>
              <a:gd name="T119" fmla="*/ 3 h 1064"/>
              <a:gd name="T120" fmla="*/ 531 w 1062"/>
              <a:gd name="T121" fmla="*/ 0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62" h="1064">
                <a:moveTo>
                  <a:pt x="531" y="0"/>
                </a:moveTo>
                <a:lnTo>
                  <a:pt x="589" y="3"/>
                </a:lnTo>
                <a:lnTo>
                  <a:pt x="645" y="13"/>
                </a:lnTo>
                <a:lnTo>
                  <a:pt x="699" y="27"/>
                </a:lnTo>
                <a:lnTo>
                  <a:pt x="751" y="48"/>
                </a:lnTo>
                <a:lnTo>
                  <a:pt x="799" y="73"/>
                </a:lnTo>
                <a:lnTo>
                  <a:pt x="845" y="104"/>
                </a:lnTo>
                <a:lnTo>
                  <a:pt x="887" y="138"/>
                </a:lnTo>
                <a:lnTo>
                  <a:pt x="925" y="175"/>
                </a:lnTo>
                <a:lnTo>
                  <a:pt x="959" y="218"/>
                </a:lnTo>
                <a:lnTo>
                  <a:pt x="989" y="264"/>
                </a:lnTo>
                <a:lnTo>
                  <a:pt x="1014" y="312"/>
                </a:lnTo>
                <a:lnTo>
                  <a:pt x="1035" y="364"/>
                </a:lnTo>
                <a:lnTo>
                  <a:pt x="1050" y="417"/>
                </a:lnTo>
                <a:lnTo>
                  <a:pt x="1059" y="474"/>
                </a:lnTo>
                <a:lnTo>
                  <a:pt x="1062" y="532"/>
                </a:lnTo>
                <a:lnTo>
                  <a:pt x="1059" y="589"/>
                </a:lnTo>
                <a:lnTo>
                  <a:pt x="1050" y="646"/>
                </a:lnTo>
                <a:lnTo>
                  <a:pt x="1035" y="700"/>
                </a:lnTo>
                <a:lnTo>
                  <a:pt x="1014" y="751"/>
                </a:lnTo>
                <a:lnTo>
                  <a:pt x="989" y="800"/>
                </a:lnTo>
                <a:lnTo>
                  <a:pt x="959" y="846"/>
                </a:lnTo>
                <a:lnTo>
                  <a:pt x="925" y="887"/>
                </a:lnTo>
                <a:lnTo>
                  <a:pt x="887" y="926"/>
                </a:lnTo>
                <a:lnTo>
                  <a:pt x="845" y="960"/>
                </a:lnTo>
                <a:lnTo>
                  <a:pt x="799" y="991"/>
                </a:lnTo>
                <a:lnTo>
                  <a:pt x="751" y="1016"/>
                </a:lnTo>
                <a:lnTo>
                  <a:pt x="699" y="1037"/>
                </a:lnTo>
                <a:lnTo>
                  <a:pt x="645" y="1051"/>
                </a:lnTo>
                <a:lnTo>
                  <a:pt x="589" y="1060"/>
                </a:lnTo>
                <a:lnTo>
                  <a:pt x="531" y="1064"/>
                </a:lnTo>
                <a:lnTo>
                  <a:pt x="473" y="1060"/>
                </a:lnTo>
                <a:lnTo>
                  <a:pt x="417" y="1051"/>
                </a:lnTo>
                <a:lnTo>
                  <a:pt x="363" y="1037"/>
                </a:lnTo>
                <a:lnTo>
                  <a:pt x="312" y="1016"/>
                </a:lnTo>
                <a:lnTo>
                  <a:pt x="263" y="991"/>
                </a:lnTo>
                <a:lnTo>
                  <a:pt x="217" y="960"/>
                </a:lnTo>
                <a:lnTo>
                  <a:pt x="176" y="926"/>
                </a:lnTo>
                <a:lnTo>
                  <a:pt x="137" y="887"/>
                </a:lnTo>
                <a:lnTo>
                  <a:pt x="103" y="846"/>
                </a:lnTo>
                <a:lnTo>
                  <a:pt x="73" y="800"/>
                </a:lnTo>
                <a:lnTo>
                  <a:pt x="48" y="751"/>
                </a:lnTo>
                <a:lnTo>
                  <a:pt x="27" y="700"/>
                </a:lnTo>
                <a:lnTo>
                  <a:pt x="12" y="646"/>
                </a:lnTo>
                <a:lnTo>
                  <a:pt x="3" y="589"/>
                </a:lnTo>
                <a:lnTo>
                  <a:pt x="0" y="532"/>
                </a:lnTo>
                <a:lnTo>
                  <a:pt x="3" y="474"/>
                </a:lnTo>
                <a:lnTo>
                  <a:pt x="12" y="417"/>
                </a:lnTo>
                <a:lnTo>
                  <a:pt x="27" y="364"/>
                </a:lnTo>
                <a:lnTo>
                  <a:pt x="48" y="312"/>
                </a:lnTo>
                <a:lnTo>
                  <a:pt x="73" y="264"/>
                </a:lnTo>
                <a:lnTo>
                  <a:pt x="103" y="218"/>
                </a:lnTo>
                <a:lnTo>
                  <a:pt x="137" y="175"/>
                </a:lnTo>
                <a:lnTo>
                  <a:pt x="176" y="138"/>
                </a:lnTo>
                <a:lnTo>
                  <a:pt x="217" y="104"/>
                </a:lnTo>
                <a:lnTo>
                  <a:pt x="263" y="73"/>
                </a:lnTo>
                <a:lnTo>
                  <a:pt x="312" y="48"/>
                </a:lnTo>
                <a:lnTo>
                  <a:pt x="363" y="27"/>
                </a:lnTo>
                <a:lnTo>
                  <a:pt x="417" y="13"/>
                </a:lnTo>
                <a:lnTo>
                  <a:pt x="473" y="3"/>
                </a:lnTo>
                <a:lnTo>
                  <a:pt x="531" y="0"/>
                </a:lnTo>
                <a:close/>
              </a:path>
            </a:pathLst>
          </a:custGeom>
          <a:gradFill flip="none" rotWithShape="1">
            <a:gsLst>
              <a:gs pos="60000">
                <a:schemeClr val="bg1"/>
              </a:gs>
              <a:gs pos="100000">
                <a:schemeClr val="bg1">
                  <a:lumMod val="50000"/>
                </a:schemeClr>
              </a:gs>
            </a:gsLst>
            <a:path path="circle">
              <a:fillToRect l="50000" t="50000" r="50000" b="50000"/>
            </a:path>
            <a:tileRect/>
          </a:gradFill>
          <a:ln w="0">
            <a:noFill/>
            <a:prstDash val="solid"/>
            <a:round/>
            <a:headEnd/>
            <a:tailEnd/>
          </a:ln>
          <a:effectLst>
            <a:outerShdw blurRad="50800" dist="38100" dir="5400000" algn="t" rotWithShape="0">
              <a:prstClr val="black">
                <a:alpha val="40000"/>
              </a:prstClr>
            </a:outerShdw>
          </a:effec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23" name="Freeform 8"/>
          <p:cNvSpPr>
            <a:spLocks/>
          </p:cNvSpPr>
          <p:nvPr/>
        </p:nvSpPr>
        <p:spPr bwMode="auto">
          <a:xfrm>
            <a:off x="178676" y="2673775"/>
            <a:ext cx="2347433" cy="2311265"/>
          </a:xfrm>
          <a:custGeom>
            <a:avLst/>
            <a:gdLst>
              <a:gd name="T0" fmla="*/ 531 w 1062"/>
              <a:gd name="T1" fmla="*/ 0 h 1064"/>
              <a:gd name="T2" fmla="*/ 589 w 1062"/>
              <a:gd name="T3" fmla="*/ 3 h 1064"/>
              <a:gd name="T4" fmla="*/ 645 w 1062"/>
              <a:gd name="T5" fmla="*/ 13 h 1064"/>
              <a:gd name="T6" fmla="*/ 699 w 1062"/>
              <a:gd name="T7" fmla="*/ 27 h 1064"/>
              <a:gd name="T8" fmla="*/ 751 w 1062"/>
              <a:gd name="T9" fmla="*/ 48 h 1064"/>
              <a:gd name="T10" fmla="*/ 799 w 1062"/>
              <a:gd name="T11" fmla="*/ 73 h 1064"/>
              <a:gd name="T12" fmla="*/ 845 w 1062"/>
              <a:gd name="T13" fmla="*/ 104 h 1064"/>
              <a:gd name="T14" fmla="*/ 887 w 1062"/>
              <a:gd name="T15" fmla="*/ 138 h 1064"/>
              <a:gd name="T16" fmla="*/ 925 w 1062"/>
              <a:gd name="T17" fmla="*/ 175 h 1064"/>
              <a:gd name="T18" fmla="*/ 959 w 1062"/>
              <a:gd name="T19" fmla="*/ 218 h 1064"/>
              <a:gd name="T20" fmla="*/ 989 w 1062"/>
              <a:gd name="T21" fmla="*/ 264 h 1064"/>
              <a:gd name="T22" fmla="*/ 1014 w 1062"/>
              <a:gd name="T23" fmla="*/ 312 h 1064"/>
              <a:gd name="T24" fmla="*/ 1035 w 1062"/>
              <a:gd name="T25" fmla="*/ 364 h 1064"/>
              <a:gd name="T26" fmla="*/ 1050 w 1062"/>
              <a:gd name="T27" fmla="*/ 417 h 1064"/>
              <a:gd name="T28" fmla="*/ 1059 w 1062"/>
              <a:gd name="T29" fmla="*/ 474 h 1064"/>
              <a:gd name="T30" fmla="*/ 1062 w 1062"/>
              <a:gd name="T31" fmla="*/ 532 h 1064"/>
              <a:gd name="T32" fmla="*/ 1059 w 1062"/>
              <a:gd name="T33" fmla="*/ 589 h 1064"/>
              <a:gd name="T34" fmla="*/ 1050 w 1062"/>
              <a:gd name="T35" fmla="*/ 646 h 1064"/>
              <a:gd name="T36" fmla="*/ 1035 w 1062"/>
              <a:gd name="T37" fmla="*/ 700 h 1064"/>
              <a:gd name="T38" fmla="*/ 1014 w 1062"/>
              <a:gd name="T39" fmla="*/ 751 h 1064"/>
              <a:gd name="T40" fmla="*/ 989 w 1062"/>
              <a:gd name="T41" fmla="*/ 800 h 1064"/>
              <a:gd name="T42" fmla="*/ 959 w 1062"/>
              <a:gd name="T43" fmla="*/ 846 h 1064"/>
              <a:gd name="T44" fmla="*/ 925 w 1062"/>
              <a:gd name="T45" fmla="*/ 887 h 1064"/>
              <a:gd name="T46" fmla="*/ 887 w 1062"/>
              <a:gd name="T47" fmla="*/ 926 h 1064"/>
              <a:gd name="T48" fmla="*/ 845 w 1062"/>
              <a:gd name="T49" fmla="*/ 960 h 1064"/>
              <a:gd name="T50" fmla="*/ 799 w 1062"/>
              <a:gd name="T51" fmla="*/ 991 h 1064"/>
              <a:gd name="T52" fmla="*/ 751 w 1062"/>
              <a:gd name="T53" fmla="*/ 1016 h 1064"/>
              <a:gd name="T54" fmla="*/ 699 w 1062"/>
              <a:gd name="T55" fmla="*/ 1037 h 1064"/>
              <a:gd name="T56" fmla="*/ 645 w 1062"/>
              <a:gd name="T57" fmla="*/ 1051 h 1064"/>
              <a:gd name="T58" fmla="*/ 589 w 1062"/>
              <a:gd name="T59" fmla="*/ 1060 h 1064"/>
              <a:gd name="T60" fmla="*/ 531 w 1062"/>
              <a:gd name="T61" fmla="*/ 1064 h 1064"/>
              <a:gd name="T62" fmla="*/ 473 w 1062"/>
              <a:gd name="T63" fmla="*/ 1060 h 1064"/>
              <a:gd name="T64" fmla="*/ 417 w 1062"/>
              <a:gd name="T65" fmla="*/ 1051 h 1064"/>
              <a:gd name="T66" fmla="*/ 363 w 1062"/>
              <a:gd name="T67" fmla="*/ 1037 h 1064"/>
              <a:gd name="T68" fmla="*/ 312 w 1062"/>
              <a:gd name="T69" fmla="*/ 1016 h 1064"/>
              <a:gd name="T70" fmla="*/ 263 w 1062"/>
              <a:gd name="T71" fmla="*/ 991 h 1064"/>
              <a:gd name="T72" fmla="*/ 217 w 1062"/>
              <a:gd name="T73" fmla="*/ 960 h 1064"/>
              <a:gd name="T74" fmla="*/ 176 w 1062"/>
              <a:gd name="T75" fmla="*/ 926 h 1064"/>
              <a:gd name="T76" fmla="*/ 137 w 1062"/>
              <a:gd name="T77" fmla="*/ 887 h 1064"/>
              <a:gd name="T78" fmla="*/ 103 w 1062"/>
              <a:gd name="T79" fmla="*/ 846 h 1064"/>
              <a:gd name="T80" fmla="*/ 73 w 1062"/>
              <a:gd name="T81" fmla="*/ 800 h 1064"/>
              <a:gd name="T82" fmla="*/ 48 w 1062"/>
              <a:gd name="T83" fmla="*/ 751 h 1064"/>
              <a:gd name="T84" fmla="*/ 27 w 1062"/>
              <a:gd name="T85" fmla="*/ 700 h 1064"/>
              <a:gd name="T86" fmla="*/ 12 w 1062"/>
              <a:gd name="T87" fmla="*/ 646 h 1064"/>
              <a:gd name="T88" fmla="*/ 3 w 1062"/>
              <a:gd name="T89" fmla="*/ 589 h 1064"/>
              <a:gd name="T90" fmla="*/ 0 w 1062"/>
              <a:gd name="T91" fmla="*/ 532 h 1064"/>
              <a:gd name="T92" fmla="*/ 3 w 1062"/>
              <a:gd name="T93" fmla="*/ 474 h 1064"/>
              <a:gd name="T94" fmla="*/ 12 w 1062"/>
              <a:gd name="T95" fmla="*/ 417 h 1064"/>
              <a:gd name="T96" fmla="*/ 27 w 1062"/>
              <a:gd name="T97" fmla="*/ 364 h 1064"/>
              <a:gd name="T98" fmla="*/ 48 w 1062"/>
              <a:gd name="T99" fmla="*/ 312 h 1064"/>
              <a:gd name="T100" fmla="*/ 73 w 1062"/>
              <a:gd name="T101" fmla="*/ 264 h 1064"/>
              <a:gd name="T102" fmla="*/ 103 w 1062"/>
              <a:gd name="T103" fmla="*/ 218 h 1064"/>
              <a:gd name="T104" fmla="*/ 137 w 1062"/>
              <a:gd name="T105" fmla="*/ 175 h 1064"/>
              <a:gd name="T106" fmla="*/ 176 w 1062"/>
              <a:gd name="T107" fmla="*/ 138 h 1064"/>
              <a:gd name="T108" fmla="*/ 217 w 1062"/>
              <a:gd name="T109" fmla="*/ 104 h 1064"/>
              <a:gd name="T110" fmla="*/ 263 w 1062"/>
              <a:gd name="T111" fmla="*/ 73 h 1064"/>
              <a:gd name="T112" fmla="*/ 312 w 1062"/>
              <a:gd name="T113" fmla="*/ 48 h 1064"/>
              <a:gd name="T114" fmla="*/ 363 w 1062"/>
              <a:gd name="T115" fmla="*/ 27 h 1064"/>
              <a:gd name="T116" fmla="*/ 417 w 1062"/>
              <a:gd name="T117" fmla="*/ 13 h 1064"/>
              <a:gd name="T118" fmla="*/ 473 w 1062"/>
              <a:gd name="T119" fmla="*/ 3 h 1064"/>
              <a:gd name="T120" fmla="*/ 531 w 1062"/>
              <a:gd name="T121" fmla="*/ 0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62" h="1064">
                <a:moveTo>
                  <a:pt x="531" y="0"/>
                </a:moveTo>
                <a:lnTo>
                  <a:pt x="589" y="3"/>
                </a:lnTo>
                <a:lnTo>
                  <a:pt x="645" y="13"/>
                </a:lnTo>
                <a:lnTo>
                  <a:pt x="699" y="27"/>
                </a:lnTo>
                <a:lnTo>
                  <a:pt x="751" y="48"/>
                </a:lnTo>
                <a:lnTo>
                  <a:pt x="799" y="73"/>
                </a:lnTo>
                <a:lnTo>
                  <a:pt x="845" y="104"/>
                </a:lnTo>
                <a:lnTo>
                  <a:pt x="887" y="138"/>
                </a:lnTo>
                <a:lnTo>
                  <a:pt x="925" y="175"/>
                </a:lnTo>
                <a:lnTo>
                  <a:pt x="959" y="218"/>
                </a:lnTo>
                <a:lnTo>
                  <a:pt x="989" y="264"/>
                </a:lnTo>
                <a:lnTo>
                  <a:pt x="1014" y="312"/>
                </a:lnTo>
                <a:lnTo>
                  <a:pt x="1035" y="364"/>
                </a:lnTo>
                <a:lnTo>
                  <a:pt x="1050" y="417"/>
                </a:lnTo>
                <a:lnTo>
                  <a:pt x="1059" y="474"/>
                </a:lnTo>
                <a:lnTo>
                  <a:pt x="1062" y="532"/>
                </a:lnTo>
                <a:lnTo>
                  <a:pt x="1059" y="589"/>
                </a:lnTo>
                <a:lnTo>
                  <a:pt x="1050" y="646"/>
                </a:lnTo>
                <a:lnTo>
                  <a:pt x="1035" y="700"/>
                </a:lnTo>
                <a:lnTo>
                  <a:pt x="1014" y="751"/>
                </a:lnTo>
                <a:lnTo>
                  <a:pt x="989" y="800"/>
                </a:lnTo>
                <a:lnTo>
                  <a:pt x="959" y="846"/>
                </a:lnTo>
                <a:lnTo>
                  <a:pt x="925" y="887"/>
                </a:lnTo>
                <a:lnTo>
                  <a:pt x="887" y="926"/>
                </a:lnTo>
                <a:lnTo>
                  <a:pt x="845" y="960"/>
                </a:lnTo>
                <a:lnTo>
                  <a:pt x="799" y="991"/>
                </a:lnTo>
                <a:lnTo>
                  <a:pt x="751" y="1016"/>
                </a:lnTo>
                <a:lnTo>
                  <a:pt x="699" y="1037"/>
                </a:lnTo>
                <a:lnTo>
                  <a:pt x="645" y="1051"/>
                </a:lnTo>
                <a:lnTo>
                  <a:pt x="589" y="1060"/>
                </a:lnTo>
                <a:lnTo>
                  <a:pt x="531" y="1064"/>
                </a:lnTo>
                <a:lnTo>
                  <a:pt x="473" y="1060"/>
                </a:lnTo>
                <a:lnTo>
                  <a:pt x="417" y="1051"/>
                </a:lnTo>
                <a:lnTo>
                  <a:pt x="363" y="1037"/>
                </a:lnTo>
                <a:lnTo>
                  <a:pt x="312" y="1016"/>
                </a:lnTo>
                <a:lnTo>
                  <a:pt x="263" y="991"/>
                </a:lnTo>
                <a:lnTo>
                  <a:pt x="217" y="960"/>
                </a:lnTo>
                <a:lnTo>
                  <a:pt x="176" y="926"/>
                </a:lnTo>
                <a:lnTo>
                  <a:pt x="137" y="887"/>
                </a:lnTo>
                <a:lnTo>
                  <a:pt x="103" y="846"/>
                </a:lnTo>
                <a:lnTo>
                  <a:pt x="73" y="800"/>
                </a:lnTo>
                <a:lnTo>
                  <a:pt x="48" y="751"/>
                </a:lnTo>
                <a:lnTo>
                  <a:pt x="27" y="700"/>
                </a:lnTo>
                <a:lnTo>
                  <a:pt x="12" y="646"/>
                </a:lnTo>
                <a:lnTo>
                  <a:pt x="3" y="589"/>
                </a:lnTo>
                <a:lnTo>
                  <a:pt x="0" y="532"/>
                </a:lnTo>
                <a:lnTo>
                  <a:pt x="3" y="474"/>
                </a:lnTo>
                <a:lnTo>
                  <a:pt x="12" y="417"/>
                </a:lnTo>
                <a:lnTo>
                  <a:pt x="27" y="364"/>
                </a:lnTo>
                <a:lnTo>
                  <a:pt x="48" y="312"/>
                </a:lnTo>
                <a:lnTo>
                  <a:pt x="73" y="264"/>
                </a:lnTo>
                <a:lnTo>
                  <a:pt x="103" y="218"/>
                </a:lnTo>
                <a:lnTo>
                  <a:pt x="137" y="175"/>
                </a:lnTo>
                <a:lnTo>
                  <a:pt x="176" y="138"/>
                </a:lnTo>
                <a:lnTo>
                  <a:pt x="217" y="104"/>
                </a:lnTo>
                <a:lnTo>
                  <a:pt x="263" y="73"/>
                </a:lnTo>
                <a:lnTo>
                  <a:pt x="312" y="48"/>
                </a:lnTo>
                <a:lnTo>
                  <a:pt x="363" y="27"/>
                </a:lnTo>
                <a:lnTo>
                  <a:pt x="417" y="13"/>
                </a:lnTo>
                <a:lnTo>
                  <a:pt x="473" y="3"/>
                </a:lnTo>
                <a:lnTo>
                  <a:pt x="531" y="0"/>
                </a:lnTo>
                <a:close/>
              </a:path>
            </a:pathLst>
          </a:custGeom>
          <a:gradFill flip="none" rotWithShape="1">
            <a:gsLst>
              <a:gs pos="60000">
                <a:schemeClr val="bg1"/>
              </a:gs>
              <a:gs pos="100000">
                <a:schemeClr val="bg1">
                  <a:lumMod val="50000"/>
                </a:schemeClr>
              </a:gs>
            </a:gsLst>
            <a:path path="circle">
              <a:fillToRect l="50000" t="50000" r="50000" b="50000"/>
            </a:path>
            <a:tileRect/>
          </a:gradFill>
          <a:ln w="0">
            <a:noFill/>
            <a:prstDash val="solid"/>
            <a:round/>
            <a:headEnd/>
            <a:tailEnd/>
          </a:ln>
          <a:effectLst>
            <a:outerShdw blurRad="50800" dist="38100" dir="5400000" algn="t" rotWithShape="0">
              <a:prstClr val="black">
                <a:alpha val="40000"/>
              </a:prstClr>
            </a:outerShdw>
          </a:effec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4" name="Freeform 8"/>
          <p:cNvSpPr>
            <a:spLocks/>
          </p:cNvSpPr>
          <p:nvPr/>
        </p:nvSpPr>
        <p:spPr bwMode="auto">
          <a:xfrm>
            <a:off x="2542995" y="2588135"/>
            <a:ext cx="2265406" cy="2188605"/>
          </a:xfrm>
          <a:custGeom>
            <a:avLst/>
            <a:gdLst>
              <a:gd name="T0" fmla="*/ 531 w 1062"/>
              <a:gd name="T1" fmla="*/ 0 h 1064"/>
              <a:gd name="T2" fmla="*/ 589 w 1062"/>
              <a:gd name="T3" fmla="*/ 3 h 1064"/>
              <a:gd name="T4" fmla="*/ 645 w 1062"/>
              <a:gd name="T5" fmla="*/ 13 h 1064"/>
              <a:gd name="T6" fmla="*/ 699 w 1062"/>
              <a:gd name="T7" fmla="*/ 27 h 1064"/>
              <a:gd name="T8" fmla="*/ 751 w 1062"/>
              <a:gd name="T9" fmla="*/ 48 h 1064"/>
              <a:gd name="T10" fmla="*/ 799 w 1062"/>
              <a:gd name="T11" fmla="*/ 73 h 1064"/>
              <a:gd name="T12" fmla="*/ 845 w 1062"/>
              <a:gd name="T13" fmla="*/ 104 h 1064"/>
              <a:gd name="T14" fmla="*/ 887 w 1062"/>
              <a:gd name="T15" fmla="*/ 138 h 1064"/>
              <a:gd name="T16" fmla="*/ 925 w 1062"/>
              <a:gd name="T17" fmla="*/ 175 h 1064"/>
              <a:gd name="T18" fmla="*/ 959 w 1062"/>
              <a:gd name="T19" fmla="*/ 218 h 1064"/>
              <a:gd name="T20" fmla="*/ 989 w 1062"/>
              <a:gd name="T21" fmla="*/ 264 h 1064"/>
              <a:gd name="T22" fmla="*/ 1014 w 1062"/>
              <a:gd name="T23" fmla="*/ 312 h 1064"/>
              <a:gd name="T24" fmla="*/ 1035 w 1062"/>
              <a:gd name="T25" fmla="*/ 364 h 1064"/>
              <a:gd name="T26" fmla="*/ 1050 w 1062"/>
              <a:gd name="T27" fmla="*/ 417 h 1064"/>
              <a:gd name="T28" fmla="*/ 1059 w 1062"/>
              <a:gd name="T29" fmla="*/ 474 h 1064"/>
              <a:gd name="T30" fmla="*/ 1062 w 1062"/>
              <a:gd name="T31" fmla="*/ 532 h 1064"/>
              <a:gd name="T32" fmla="*/ 1059 w 1062"/>
              <a:gd name="T33" fmla="*/ 589 h 1064"/>
              <a:gd name="T34" fmla="*/ 1050 w 1062"/>
              <a:gd name="T35" fmla="*/ 646 h 1064"/>
              <a:gd name="T36" fmla="*/ 1035 w 1062"/>
              <a:gd name="T37" fmla="*/ 700 h 1064"/>
              <a:gd name="T38" fmla="*/ 1014 w 1062"/>
              <a:gd name="T39" fmla="*/ 751 h 1064"/>
              <a:gd name="T40" fmla="*/ 989 w 1062"/>
              <a:gd name="T41" fmla="*/ 800 h 1064"/>
              <a:gd name="T42" fmla="*/ 959 w 1062"/>
              <a:gd name="T43" fmla="*/ 846 h 1064"/>
              <a:gd name="T44" fmla="*/ 925 w 1062"/>
              <a:gd name="T45" fmla="*/ 887 h 1064"/>
              <a:gd name="T46" fmla="*/ 887 w 1062"/>
              <a:gd name="T47" fmla="*/ 926 h 1064"/>
              <a:gd name="T48" fmla="*/ 845 w 1062"/>
              <a:gd name="T49" fmla="*/ 960 h 1064"/>
              <a:gd name="T50" fmla="*/ 799 w 1062"/>
              <a:gd name="T51" fmla="*/ 991 h 1064"/>
              <a:gd name="T52" fmla="*/ 751 w 1062"/>
              <a:gd name="T53" fmla="*/ 1016 h 1064"/>
              <a:gd name="T54" fmla="*/ 699 w 1062"/>
              <a:gd name="T55" fmla="*/ 1037 h 1064"/>
              <a:gd name="T56" fmla="*/ 645 w 1062"/>
              <a:gd name="T57" fmla="*/ 1051 h 1064"/>
              <a:gd name="T58" fmla="*/ 589 w 1062"/>
              <a:gd name="T59" fmla="*/ 1060 h 1064"/>
              <a:gd name="T60" fmla="*/ 531 w 1062"/>
              <a:gd name="T61" fmla="*/ 1064 h 1064"/>
              <a:gd name="T62" fmla="*/ 473 w 1062"/>
              <a:gd name="T63" fmla="*/ 1060 h 1064"/>
              <a:gd name="T64" fmla="*/ 417 w 1062"/>
              <a:gd name="T65" fmla="*/ 1051 h 1064"/>
              <a:gd name="T66" fmla="*/ 363 w 1062"/>
              <a:gd name="T67" fmla="*/ 1037 h 1064"/>
              <a:gd name="T68" fmla="*/ 312 w 1062"/>
              <a:gd name="T69" fmla="*/ 1016 h 1064"/>
              <a:gd name="T70" fmla="*/ 263 w 1062"/>
              <a:gd name="T71" fmla="*/ 991 h 1064"/>
              <a:gd name="T72" fmla="*/ 217 w 1062"/>
              <a:gd name="T73" fmla="*/ 960 h 1064"/>
              <a:gd name="T74" fmla="*/ 176 w 1062"/>
              <a:gd name="T75" fmla="*/ 926 h 1064"/>
              <a:gd name="T76" fmla="*/ 137 w 1062"/>
              <a:gd name="T77" fmla="*/ 887 h 1064"/>
              <a:gd name="T78" fmla="*/ 103 w 1062"/>
              <a:gd name="T79" fmla="*/ 846 h 1064"/>
              <a:gd name="T80" fmla="*/ 73 w 1062"/>
              <a:gd name="T81" fmla="*/ 800 h 1064"/>
              <a:gd name="T82" fmla="*/ 48 w 1062"/>
              <a:gd name="T83" fmla="*/ 751 h 1064"/>
              <a:gd name="T84" fmla="*/ 27 w 1062"/>
              <a:gd name="T85" fmla="*/ 700 h 1064"/>
              <a:gd name="T86" fmla="*/ 12 w 1062"/>
              <a:gd name="T87" fmla="*/ 646 h 1064"/>
              <a:gd name="T88" fmla="*/ 3 w 1062"/>
              <a:gd name="T89" fmla="*/ 589 h 1064"/>
              <a:gd name="T90" fmla="*/ 0 w 1062"/>
              <a:gd name="T91" fmla="*/ 532 h 1064"/>
              <a:gd name="T92" fmla="*/ 3 w 1062"/>
              <a:gd name="T93" fmla="*/ 474 h 1064"/>
              <a:gd name="T94" fmla="*/ 12 w 1062"/>
              <a:gd name="T95" fmla="*/ 417 h 1064"/>
              <a:gd name="T96" fmla="*/ 27 w 1062"/>
              <a:gd name="T97" fmla="*/ 364 h 1064"/>
              <a:gd name="T98" fmla="*/ 48 w 1062"/>
              <a:gd name="T99" fmla="*/ 312 h 1064"/>
              <a:gd name="T100" fmla="*/ 73 w 1062"/>
              <a:gd name="T101" fmla="*/ 264 h 1064"/>
              <a:gd name="T102" fmla="*/ 103 w 1062"/>
              <a:gd name="T103" fmla="*/ 218 h 1064"/>
              <a:gd name="T104" fmla="*/ 137 w 1062"/>
              <a:gd name="T105" fmla="*/ 175 h 1064"/>
              <a:gd name="T106" fmla="*/ 176 w 1062"/>
              <a:gd name="T107" fmla="*/ 138 h 1064"/>
              <a:gd name="T108" fmla="*/ 217 w 1062"/>
              <a:gd name="T109" fmla="*/ 104 h 1064"/>
              <a:gd name="T110" fmla="*/ 263 w 1062"/>
              <a:gd name="T111" fmla="*/ 73 h 1064"/>
              <a:gd name="T112" fmla="*/ 312 w 1062"/>
              <a:gd name="T113" fmla="*/ 48 h 1064"/>
              <a:gd name="T114" fmla="*/ 363 w 1062"/>
              <a:gd name="T115" fmla="*/ 27 h 1064"/>
              <a:gd name="T116" fmla="*/ 417 w 1062"/>
              <a:gd name="T117" fmla="*/ 13 h 1064"/>
              <a:gd name="T118" fmla="*/ 473 w 1062"/>
              <a:gd name="T119" fmla="*/ 3 h 1064"/>
              <a:gd name="T120" fmla="*/ 531 w 1062"/>
              <a:gd name="T121" fmla="*/ 0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62" h="1064">
                <a:moveTo>
                  <a:pt x="531" y="0"/>
                </a:moveTo>
                <a:lnTo>
                  <a:pt x="589" y="3"/>
                </a:lnTo>
                <a:lnTo>
                  <a:pt x="645" y="13"/>
                </a:lnTo>
                <a:lnTo>
                  <a:pt x="699" y="27"/>
                </a:lnTo>
                <a:lnTo>
                  <a:pt x="751" y="48"/>
                </a:lnTo>
                <a:lnTo>
                  <a:pt x="799" y="73"/>
                </a:lnTo>
                <a:lnTo>
                  <a:pt x="845" y="104"/>
                </a:lnTo>
                <a:lnTo>
                  <a:pt x="887" y="138"/>
                </a:lnTo>
                <a:lnTo>
                  <a:pt x="925" y="175"/>
                </a:lnTo>
                <a:lnTo>
                  <a:pt x="959" y="218"/>
                </a:lnTo>
                <a:lnTo>
                  <a:pt x="989" y="264"/>
                </a:lnTo>
                <a:lnTo>
                  <a:pt x="1014" y="312"/>
                </a:lnTo>
                <a:lnTo>
                  <a:pt x="1035" y="364"/>
                </a:lnTo>
                <a:lnTo>
                  <a:pt x="1050" y="417"/>
                </a:lnTo>
                <a:lnTo>
                  <a:pt x="1059" y="474"/>
                </a:lnTo>
                <a:lnTo>
                  <a:pt x="1062" y="532"/>
                </a:lnTo>
                <a:lnTo>
                  <a:pt x="1059" y="589"/>
                </a:lnTo>
                <a:lnTo>
                  <a:pt x="1050" y="646"/>
                </a:lnTo>
                <a:lnTo>
                  <a:pt x="1035" y="700"/>
                </a:lnTo>
                <a:lnTo>
                  <a:pt x="1014" y="751"/>
                </a:lnTo>
                <a:lnTo>
                  <a:pt x="989" y="800"/>
                </a:lnTo>
                <a:lnTo>
                  <a:pt x="959" y="846"/>
                </a:lnTo>
                <a:lnTo>
                  <a:pt x="925" y="887"/>
                </a:lnTo>
                <a:lnTo>
                  <a:pt x="887" y="926"/>
                </a:lnTo>
                <a:lnTo>
                  <a:pt x="845" y="960"/>
                </a:lnTo>
                <a:lnTo>
                  <a:pt x="799" y="991"/>
                </a:lnTo>
                <a:lnTo>
                  <a:pt x="751" y="1016"/>
                </a:lnTo>
                <a:lnTo>
                  <a:pt x="699" y="1037"/>
                </a:lnTo>
                <a:lnTo>
                  <a:pt x="645" y="1051"/>
                </a:lnTo>
                <a:lnTo>
                  <a:pt x="589" y="1060"/>
                </a:lnTo>
                <a:lnTo>
                  <a:pt x="531" y="1064"/>
                </a:lnTo>
                <a:lnTo>
                  <a:pt x="473" y="1060"/>
                </a:lnTo>
                <a:lnTo>
                  <a:pt x="417" y="1051"/>
                </a:lnTo>
                <a:lnTo>
                  <a:pt x="363" y="1037"/>
                </a:lnTo>
                <a:lnTo>
                  <a:pt x="312" y="1016"/>
                </a:lnTo>
                <a:lnTo>
                  <a:pt x="263" y="991"/>
                </a:lnTo>
                <a:lnTo>
                  <a:pt x="217" y="960"/>
                </a:lnTo>
                <a:lnTo>
                  <a:pt x="176" y="926"/>
                </a:lnTo>
                <a:lnTo>
                  <a:pt x="137" y="887"/>
                </a:lnTo>
                <a:lnTo>
                  <a:pt x="103" y="846"/>
                </a:lnTo>
                <a:lnTo>
                  <a:pt x="73" y="800"/>
                </a:lnTo>
                <a:lnTo>
                  <a:pt x="48" y="751"/>
                </a:lnTo>
                <a:lnTo>
                  <a:pt x="27" y="700"/>
                </a:lnTo>
                <a:lnTo>
                  <a:pt x="12" y="646"/>
                </a:lnTo>
                <a:lnTo>
                  <a:pt x="3" y="589"/>
                </a:lnTo>
                <a:lnTo>
                  <a:pt x="0" y="532"/>
                </a:lnTo>
                <a:lnTo>
                  <a:pt x="3" y="474"/>
                </a:lnTo>
                <a:lnTo>
                  <a:pt x="12" y="417"/>
                </a:lnTo>
                <a:lnTo>
                  <a:pt x="27" y="364"/>
                </a:lnTo>
                <a:lnTo>
                  <a:pt x="48" y="312"/>
                </a:lnTo>
                <a:lnTo>
                  <a:pt x="73" y="264"/>
                </a:lnTo>
                <a:lnTo>
                  <a:pt x="103" y="218"/>
                </a:lnTo>
                <a:lnTo>
                  <a:pt x="137" y="175"/>
                </a:lnTo>
                <a:lnTo>
                  <a:pt x="176" y="138"/>
                </a:lnTo>
                <a:lnTo>
                  <a:pt x="217" y="104"/>
                </a:lnTo>
                <a:lnTo>
                  <a:pt x="263" y="73"/>
                </a:lnTo>
                <a:lnTo>
                  <a:pt x="312" y="48"/>
                </a:lnTo>
                <a:lnTo>
                  <a:pt x="363" y="27"/>
                </a:lnTo>
                <a:lnTo>
                  <a:pt x="417" y="13"/>
                </a:lnTo>
                <a:lnTo>
                  <a:pt x="473" y="3"/>
                </a:lnTo>
                <a:lnTo>
                  <a:pt x="531" y="0"/>
                </a:lnTo>
                <a:close/>
              </a:path>
            </a:pathLst>
          </a:custGeom>
          <a:gradFill flip="none" rotWithShape="1">
            <a:gsLst>
              <a:gs pos="60000">
                <a:schemeClr val="bg1"/>
              </a:gs>
              <a:gs pos="100000">
                <a:schemeClr val="bg1">
                  <a:lumMod val="50000"/>
                </a:schemeClr>
              </a:gs>
            </a:gsLst>
            <a:path path="circle">
              <a:fillToRect l="50000" t="50000" r="50000" b="50000"/>
            </a:path>
            <a:tileRect/>
          </a:gradFill>
          <a:ln w="0">
            <a:noFill/>
            <a:prstDash val="solid"/>
            <a:round/>
            <a:headEnd/>
            <a:tailEnd/>
          </a:ln>
          <a:effectLst>
            <a:outerShdw blurRad="50800" dist="38100" dir="16200000" rotWithShape="0">
              <a:prstClr val="black">
                <a:alpha val="40000"/>
              </a:prstClr>
            </a:outerShdw>
          </a:effec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grpSp>
        <p:nvGrpSpPr>
          <p:cNvPr id="25" name="Group 24"/>
          <p:cNvGrpSpPr/>
          <p:nvPr/>
        </p:nvGrpSpPr>
        <p:grpSpPr>
          <a:xfrm>
            <a:off x="0" y="2380593"/>
            <a:ext cx="12192000" cy="2737833"/>
            <a:chOff x="0" y="1620838"/>
            <a:chExt cx="9147175" cy="1905000"/>
          </a:xfrm>
          <a:gradFill flip="none" rotWithShape="1">
            <a:gsLst>
              <a:gs pos="61000">
                <a:schemeClr val="accent5"/>
              </a:gs>
              <a:gs pos="43000">
                <a:schemeClr val="accent4"/>
              </a:gs>
              <a:gs pos="20000">
                <a:schemeClr val="accent3"/>
              </a:gs>
              <a:gs pos="0">
                <a:schemeClr val="accent2"/>
              </a:gs>
              <a:gs pos="100000">
                <a:schemeClr val="accent1"/>
              </a:gs>
              <a:gs pos="83000">
                <a:schemeClr val="accent6"/>
              </a:gs>
            </a:gsLst>
            <a:lin ang="0" scaled="1"/>
            <a:tileRect/>
          </a:gradFill>
          <a:scene3d>
            <a:camera prst="orthographicFront">
              <a:rot lat="0" lon="0" rev="0"/>
            </a:camera>
            <a:lightRig rig="contrasting" dir="t">
              <a:rot lat="0" lon="0" rev="7800000"/>
            </a:lightRig>
          </a:scene3d>
        </p:grpSpPr>
        <p:sp>
          <p:nvSpPr>
            <p:cNvPr id="26" name="Freeform 6"/>
            <p:cNvSpPr>
              <a:spLocks/>
            </p:cNvSpPr>
            <p:nvPr/>
          </p:nvSpPr>
          <p:spPr bwMode="auto">
            <a:xfrm>
              <a:off x="0" y="1620838"/>
              <a:ext cx="9147175" cy="1905000"/>
            </a:xfrm>
            <a:custGeom>
              <a:avLst/>
              <a:gdLst>
                <a:gd name="T0" fmla="*/ 859 w 5762"/>
                <a:gd name="T1" fmla="*/ 40 h 1200"/>
                <a:gd name="T2" fmla="*/ 1103 w 5762"/>
                <a:gd name="T3" fmla="*/ 201 h 1200"/>
                <a:gd name="T4" fmla="*/ 1243 w 5762"/>
                <a:gd name="T5" fmla="*/ 450 h 1200"/>
                <a:gd name="T6" fmla="*/ 1280 w 5762"/>
                <a:gd name="T7" fmla="*/ 723 h 1200"/>
                <a:gd name="T8" fmla="*/ 1407 w 5762"/>
                <a:gd name="T9" fmla="*/ 933 h 1200"/>
                <a:gd name="T10" fmla="*/ 1626 w 5762"/>
                <a:gd name="T11" fmla="*/ 1053 h 1200"/>
                <a:gd name="T12" fmla="*/ 1887 w 5762"/>
                <a:gd name="T13" fmla="*/ 1053 h 1200"/>
                <a:gd name="T14" fmla="*/ 2106 w 5762"/>
                <a:gd name="T15" fmla="*/ 933 h 1200"/>
                <a:gd name="T16" fmla="*/ 2233 w 5762"/>
                <a:gd name="T17" fmla="*/ 723 h 1200"/>
                <a:gd name="T18" fmla="*/ 2254 w 5762"/>
                <a:gd name="T19" fmla="*/ 524 h 1200"/>
                <a:gd name="T20" fmla="*/ 2362 w 5762"/>
                <a:gd name="T21" fmla="*/ 257 h 1200"/>
                <a:gd name="T22" fmla="*/ 2586 w 5762"/>
                <a:gd name="T23" fmla="*/ 70 h 1200"/>
                <a:gd name="T24" fmla="*/ 2879 w 5762"/>
                <a:gd name="T25" fmla="*/ 0 h 1200"/>
                <a:gd name="T26" fmla="*/ 3178 w 5762"/>
                <a:gd name="T27" fmla="*/ 70 h 1200"/>
                <a:gd name="T28" fmla="*/ 3399 w 5762"/>
                <a:gd name="T29" fmla="*/ 257 h 1200"/>
                <a:gd name="T30" fmla="*/ 3508 w 5762"/>
                <a:gd name="T31" fmla="*/ 524 h 1200"/>
                <a:gd name="T32" fmla="*/ 3551 w 5762"/>
                <a:gd name="T33" fmla="*/ 782 h 1200"/>
                <a:gd name="T34" fmla="*/ 3703 w 5762"/>
                <a:gd name="T35" fmla="*/ 971 h 1200"/>
                <a:gd name="T36" fmla="*/ 3939 w 5762"/>
                <a:gd name="T37" fmla="*/ 1065 h 1200"/>
                <a:gd name="T38" fmla="*/ 4199 w 5762"/>
                <a:gd name="T39" fmla="*/ 1032 h 1200"/>
                <a:gd name="T40" fmla="*/ 4396 w 5762"/>
                <a:gd name="T41" fmla="*/ 887 h 1200"/>
                <a:gd name="T42" fmla="*/ 4494 w 5762"/>
                <a:gd name="T43" fmla="*/ 662 h 1200"/>
                <a:gd name="T44" fmla="*/ 4541 w 5762"/>
                <a:gd name="T45" fmla="*/ 382 h 1200"/>
                <a:gd name="T46" fmla="*/ 4712 w 5762"/>
                <a:gd name="T47" fmla="*/ 152 h 1200"/>
                <a:gd name="T48" fmla="*/ 4976 w 5762"/>
                <a:gd name="T49" fmla="*/ 17 h 1200"/>
                <a:gd name="T50" fmla="*/ 5285 w 5762"/>
                <a:gd name="T51" fmla="*/ 17 h 1200"/>
                <a:gd name="T52" fmla="*/ 5549 w 5762"/>
                <a:gd name="T53" fmla="*/ 152 h 1200"/>
                <a:gd name="T54" fmla="*/ 5718 w 5762"/>
                <a:gd name="T55" fmla="*/ 382 h 1200"/>
                <a:gd name="T56" fmla="*/ 5626 w 5762"/>
                <a:gd name="T57" fmla="*/ 597 h 1200"/>
                <a:gd name="T58" fmla="*/ 5557 w 5762"/>
                <a:gd name="T59" fmla="*/ 363 h 1200"/>
                <a:gd name="T60" fmla="*/ 5379 w 5762"/>
                <a:gd name="T61" fmla="*/ 195 h 1200"/>
                <a:gd name="T62" fmla="*/ 5131 w 5762"/>
                <a:gd name="T63" fmla="*/ 131 h 1200"/>
                <a:gd name="T64" fmla="*/ 4882 w 5762"/>
                <a:gd name="T65" fmla="*/ 195 h 1200"/>
                <a:gd name="T66" fmla="*/ 4705 w 5762"/>
                <a:gd name="T67" fmla="*/ 363 h 1200"/>
                <a:gd name="T68" fmla="*/ 4636 w 5762"/>
                <a:gd name="T69" fmla="*/ 597 h 1200"/>
                <a:gd name="T70" fmla="*/ 4562 w 5762"/>
                <a:gd name="T71" fmla="*/ 882 h 1200"/>
                <a:gd name="T72" fmla="*/ 4367 w 5762"/>
                <a:gd name="T73" fmla="*/ 1092 h 1200"/>
                <a:gd name="T74" fmla="*/ 4086 w 5762"/>
                <a:gd name="T75" fmla="*/ 1195 h 1200"/>
                <a:gd name="T76" fmla="*/ 3778 w 5762"/>
                <a:gd name="T77" fmla="*/ 1158 h 1200"/>
                <a:gd name="T78" fmla="*/ 3532 w 5762"/>
                <a:gd name="T79" fmla="*/ 999 h 1200"/>
                <a:gd name="T80" fmla="*/ 3394 w 5762"/>
                <a:gd name="T81" fmla="*/ 748 h 1200"/>
                <a:gd name="T82" fmla="*/ 3356 w 5762"/>
                <a:gd name="T83" fmla="*/ 475 h 1200"/>
                <a:gd name="T84" fmla="*/ 3232 w 5762"/>
                <a:gd name="T85" fmla="*/ 269 h 1200"/>
                <a:gd name="T86" fmla="*/ 3012 w 5762"/>
                <a:gd name="T87" fmla="*/ 147 h 1200"/>
                <a:gd name="T88" fmla="*/ 2750 w 5762"/>
                <a:gd name="T89" fmla="*/ 147 h 1200"/>
                <a:gd name="T90" fmla="*/ 2533 w 5762"/>
                <a:gd name="T91" fmla="*/ 269 h 1200"/>
                <a:gd name="T92" fmla="*/ 2404 w 5762"/>
                <a:gd name="T93" fmla="*/ 475 h 1200"/>
                <a:gd name="T94" fmla="*/ 2368 w 5762"/>
                <a:gd name="T95" fmla="*/ 748 h 1200"/>
                <a:gd name="T96" fmla="*/ 2228 w 5762"/>
                <a:gd name="T97" fmla="*/ 999 h 1200"/>
                <a:gd name="T98" fmla="*/ 1985 w 5762"/>
                <a:gd name="T99" fmla="*/ 1158 h 1200"/>
                <a:gd name="T100" fmla="*/ 1676 w 5762"/>
                <a:gd name="T101" fmla="*/ 1195 h 1200"/>
                <a:gd name="T102" fmla="*/ 1395 w 5762"/>
                <a:gd name="T103" fmla="*/ 1092 h 1200"/>
                <a:gd name="T104" fmla="*/ 1199 w 5762"/>
                <a:gd name="T105" fmla="*/ 882 h 1200"/>
                <a:gd name="T106" fmla="*/ 1126 w 5762"/>
                <a:gd name="T107" fmla="*/ 597 h 1200"/>
                <a:gd name="T108" fmla="*/ 1056 w 5762"/>
                <a:gd name="T109" fmla="*/ 363 h 1200"/>
                <a:gd name="T110" fmla="*/ 880 w 5762"/>
                <a:gd name="T111" fmla="*/ 195 h 1200"/>
                <a:gd name="T112" fmla="*/ 632 w 5762"/>
                <a:gd name="T113" fmla="*/ 131 h 1200"/>
                <a:gd name="T114" fmla="*/ 381 w 5762"/>
                <a:gd name="T115" fmla="*/ 195 h 1200"/>
                <a:gd name="T116" fmla="*/ 204 w 5762"/>
                <a:gd name="T117" fmla="*/ 363 h 1200"/>
                <a:gd name="T118" fmla="*/ 138 w 5762"/>
                <a:gd name="T119" fmla="*/ 597 h 1200"/>
                <a:gd name="T120" fmla="*/ 42 w 5762"/>
                <a:gd name="T121" fmla="*/ 382 h 1200"/>
                <a:gd name="T122" fmla="*/ 211 w 5762"/>
                <a:gd name="T123" fmla="*/ 152 h 1200"/>
                <a:gd name="T124" fmla="*/ 475 w 5762"/>
                <a:gd name="T125" fmla="*/ 17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62" h="1200">
                  <a:moveTo>
                    <a:pt x="632" y="0"/>
                  </a:moveTo>
                  <a:lnTo>
                    <a:pt x="711" y="5"/>
                  </a:lnTo>
                  <a:lnTo>
                    <a:pt x="786" y="17"/>
                  </a:lnTo>
                  <a:lnTo>
                    <a:pt x="859" y="40"/>
                  </a:lnTo>
                  <a:lnTo>
                    <a:pt x="929" y="70"/>
                  </a:lnTo>
                  <a:lnTo>
                    <a:pt x="992" y="106"/>
                  </a:lnTo>
                  <a:lnTo>
                    <a:pt x="1049" y="152"/>
                  </a:lnTo>
                  <a:lnTo>
                    <a:pt x="1103" y="201"/>
                  </a:lnTo>
                  <a:lnTo>
                    <a:pt x="1151" y="257"/>
                  </a:lnTo>
                  <a:lnTo>
                    <a:pt x="1189" y="319"/>
                  </a:lnTo>
                  <a:lnTo>
                    <a:pt x="1220" y="382"/>
                  </a:lnTo>
                  <a:lnTo>
                    <a:pt x="1243" y="450"/>
                  </a:lnTo>
                  <a:lnTo>
                    <a:pt x="1255" y="524"/>
                  </a:lnTo>
                  <a:lnTo>
                    <a:pt x="1261" y="597"/>
                  </a:lnTo>
                  <a:lnTo>
                    <a:pt x="1266" y="664"/>
                  </a:lnTo>
                  <a:lnTo>
                    <a:pt x="1280" y="723"/>
                  </a:lnTo>
                  <a:lnTo>
                    <a:pt x="1301" y="782"/>
                  </a:lnTo>
                  <a:lnTo>
                    <a:pt x="1330" y="837"/>
                  </a:lnTo>
                  <a:lnTo>
                    <a:pt x="1365" y="887"/>
                  </a:lnTo>
                  <a:lnTo>
                    <a:pt x="1407" y="933"/>
                  </a:lnTo>
                  <a:lnTo>
                    <a:pt x="1454" y="971"/>
                  </a:lnTo>
                  <a:lnTo>
                    <a:pt x="1507" y="1006"/>
                  </a:lnTo>
                  <a:lnTo>
                    <a:pt x="1563" y="1032"/>
                  </a:lnTo>
                  <a:lnTo>
                    <a:pt x="1626" y="1053"/>
                  </a:lnTo>
                  <a:lnTo>
                    <a:pt x="1688" y="1065"/>
                  </a:lnTo>
                  <a:lnTo>
                    <a:pt x="1755" y="1069"/>
                  </a:lnTo>
                  <a:lnTo>
                    <a:pt x="1825" y="1065"/>
                  </a:lnTo>
                  <a:lnTo>
                    <a:pt x="1887" y="1053"/>
                  </a:lnTo>
                  <a:lnTo>
                    <a:pt x="1947" y="1032"/>
                  </a:lnTo>
                  <a:lnTo>
                    <a:pt x="2006" y="1006"/>
                  </a:lnTo>
                  <a:lnTo>
                    <a:pt x="2059" y="971"/>
                  </a:lnTo>
                  <a:lnTo>
                    <a:pt x="2106" y="933"/>
                  </a:lnTo>
                  <a:lnTo>
                    <a:pt x="2149" y="887"/>
                  </a:lnTo>
                  <a:lnTo>
                    <a:pt x="2182" y="837"/>
                  </a:lnTo>
                  <a:lnTo>
                    <a:pt x="2210" y="782"/>
                  </a:lnTo>
                  <a:lnTo>
                    <a:pt x="2233" y="723"/>
                  </a:lnTo>
                  <a:lnTo>
                    <a:pt x="2245" y="662"/>
                  </a:lnTo>
                  <a:lnTo>
                    <a:pt x="2251" y="597"/>
                  </a:lnTo>
                  <a:lnTo>
                    <a:pt x="2251" y="597"/>
                  </a:lnTo>
                  <a:lnTo>
                    <a:pt x="2254" y="524"/>
                  </a:lnTo>
                  <a:lnTo>
                    <a:pt x="2270" y="450"/>
                  </a:lnTo>
                  <a:lnTo>
                    <a:pt x="2292" y="382"/>
                  </a:lnTo>
                  <a:lnTo>
                    <a:pt x="2326" y="319"/>
                  </a:lnTo>
                  <a:lnTo>
                    <a:pt x="2362" y="257"/>
                  </a:lnTo>
                  <a:lnTo>
                    <a:pt x="2411" y="201"/>
                  </a:lnTo>
                  <a:lnTo>
                    <a:pt x="2462" y="152"/>
                  </a:lnTo>
                  <a:lnTo>
                    <a:pt x="2521" y="106"/>
                  </a:lnTo>
                  <a:lnTo>
                    <a:pt x="2586" y="70"/>
                  </a:lnTo>
                  <a:lnTo>
                    <a:pt x="2652" y="40"/>
                  </a:lnTo>
                  <a:lnTo>
                    <a:pt x="2725" y="17"/>
                  </a:lnTo>
                  <a:lnTo>
                    <a:pt x="2802" y="5"/>
                  </a:lnTo>
                  <a:lnTo>
                    <a:pt x="2879" y="0"/>
                  </a:lnTo>
                  <a:lnTo>
                    <a:pt x="2959" y="5"/>
                  </a:lnTo>
                  <a:lnTo>
                    <a:pt x="3036" y="17"/>
                  </a:lnTo>
                  <a:lnTo>
                    <a:pt x="3110" y="40"/>
                  </a:lnTo>
                  <a:lnTo>
                    <a:pt x="3178" y="70"/>
                  </a:lnTo>
                  <a:lnTo>
                    <a:pt x="3241" y="106"/>
                  </a:lnTo>
                  <a:lnTo>
                    <a:pt x="3300" y="152"/>
                  </a:lnTo>
                  <a:lnTo>
                    <a:pt x="3352" y="201"/>
                  </a:lnTo>
                  <a:lnTo>
                    <a:pt x="3399" y="257"/>
                  </a:lnTo>
                  <a:lnTo>
                    <a:pt x="3436" y="319"/>
                  </a:lnTo>
                  <a:lnTo>
                    <a:pt x="3469" y="382"/>
                  </a:lnTo>
                  <a:lnTo>
                    <a:pt x="3494" y="450"/>
                  </a:lnTo>
                  <a:lnTo>
                    <a:pt x="3508" y="524"/>
                  </a:lnTo>
                  <a:lnTo>
                    <a:pt x="3513" y="597"/>
                  </a:lnTo>
                  <a:lnTo>
                    <a:pt x="3516" y="662"/>
                  </a:lnTo>
                  <a:lnTo>
                    <a:pt x="3530" y="723"/>
                  </a:lnTo>
                  <a:lnTo>
                    <a:pt x="3551" y="782"/>
                  </a:lnTo>
                  <a:lnTo>
                    <a:pt x="3579" y="837"/>
                  </a:lnTo>
                  <a:lnTo>
                    <a:pt x="3614" y="887"/>
                  </a:lnTo>
                  <a:lnTo>
                    <a:pt x="3656" y="933"/>
                  </a:lnTo>
                  <a:lnTo>
                    <a:pt x="3703" y="971"/>
                  </a:lnTo>
                  <a:lnTo>
                    <a:pt x="3756" y="1006"/>
                  </a:lnTo>
                  <a:lnTo>
                    <a:pt x="3815" y="1032"/>
                  </a:lnTo>
                  <a:lnTo>
                    <a:pt x="3874" y="1053"/>
                  </a:lnTo>
                  <a:lnTo>
                    <a:pt x="3939" y="1065"/>
                  </a:lnTo>
                  <a:lnTo>
                    <a:pt x="4007" y="1069"/>
                  </a:lnTo>
                  <a:lnTo>
                    <a:pt x="4073" y="1065"/>
                  </a:lnTo>
                  <a:lnTo>
                    <a:pt x="4136" y="1053"/>
                  </a:lnTo>
                  <a:lnTo>
                    <a:pt x="4199" y="1032"/>
                  </a:lnTo>
                  <a:lnTo>
                    <a:pt x="4255" y="1006"/>
                  </a:lnTo>
                  <a:lnTo>
                    <a:pt x="4307" y="971"/>
                  </a:lnTo>
                  <a:lnTo>
                    <a:pt x="4354" y="933"/>
                  </a:lnTo>
                  <a:lnTo>
                    <a:pt x="4396" y="887"/>
                  </a:lnTo>
                  <a:lnTo>
                    <a:pt x="4433" y="837"/>
                  </a:lnTo>
                  <a:lnTo>
                    <a:pt x="4461" y="782"/>
                  </a:lnTo>
                  <a:lnTo>
                    <a:pt x="4482" y="723"/>
                  </a:lnTo>
                  <a:lnTo>
                    <a:pt x="4494" y="662"/>
                  </a:lnTo>
                  <a:lnTo>
                    <a:pt x="4499" y="597"/>
                  </a:lnTo>
                  <a:lnTo>
                    <a:pt x="4505" y="524"/>
                  </a:lnTo>
                  <a:lnTo>
                    <a:pt x="4520" y="450"/>
                  </a:lnTo>
                  <a:lnTo>
                    <a:pt x="4541" y="382"/>
                  </a:lnTo>
                  <a:lnTo>
                    <a:pt x="4573" y="319"/>
                  </a:lnTo>
                  <a:lnTo>
                    <a:pt x="4615" y="257"/>
                  </a:lnTo>
                  <a:lnTo>
                    <a:pt x="4658" y="201"/>
                  </a:lnTo>
                  <a:lnTo>
                    <a:pt x="4712" y="152"/>
                  </a:lnTo>
                  <a:lnTo>
                    <a:pt x="4772" y="106"/>
                  </a:lnTo>
                  <a:lnTo>
                    <a:pt x="4833" y="70"/>
                  </a:lnTo>
                  <a:lnTo>
                    <a:pt x="4903" y="40"/>
                  </a:lnTo>
                  <a:lnTo>
                    <a:pt x="4976" y="17"/>
                  </a:lnTo>
                  <a:lnTo>
                    <a:pt x="5051" y="5"/>
                  </a:lnTo>
                  <a:lnTo>
                    <a:pt x="5131" y="0"/>
                  </a:lnTo>
                  <a:lnTo>
                    <a:pt x="5212" y="5"/>
                  </a:lnTo>
                  <a:lnTo>
                    <a:pt x="5285" y="17"/>
                  </a:lnTo>
                  <a:lnTo>
                    <a:pt x="5358" y="40"/>
                  </a:lnTo>
                  <a:lnTo>
                    <a:pt x="5427" y="70"/>
                  </a:lnTo>
                  <a:lnTo>
                    <a:pt x="5493" y="106"/>
                  </a:lnTo>
                  <a:lnTo>
                    <a:pt x="5549" y="152"/>
                  </a:lnTo>
                  <a:lnTo>
                    <a:pt x="5603" y="201"/>
                  </a:lnTo>
                  <a:lnTo>
                    <a:pt x="5650" y="257"/>
                  </a:lnTo>
                  <a:lnTo>
                    <a:pt x="5688" y="319"/>
                  </a:lnTo>
                  <a:lnTo>
                    <a:pt x="5718" y="382"/>
                  </a:lnTo>
                  <a:lnTo>
                    <a:pt x="5743" y="450"/>
                  </a:lnTo>
                  <a:lnTo>
                    <a:pt x="5757" y="524"/>
                  </a:lnTo>
                  <a:lnTo>
                    <a:pt x="5762" y="597"/>
                  </a:lnTo>
                  <a:lnTo>
                    <a:pt x="5626" y="597"/>
                  </a:lnTo>
                  <a:lnTo>
                    <a:pt x="5620" y="536"/>
                  </a:lnTo>
                  <a:lnTo>
                    <a:pt x="5608" y="475"/>
                  </a:lnTo>
                  <a:lnTo>
                    <a:pt x="5587" y="416"/>
                  </a:lnTo>
                  <a:lnTo>
                    <a:pt x="5557" y="363"/>
                  </a:lnTo>
                  <a:lnTo>
                    <a:pt x="5521" y="312"/>
                  </a:lnTo>
                  <a:lnTo>
                    <a:pt x="5481" y="269"/>
                  </a:lnTo>
                  <a:lnTo>
                    <a:pt x="5432" y="227"/>
                  </a:lnTo>
                  <a:lnTo>
                    <a:pt x="5379" y="195"/>
                  </a:lnTo>
                  <a:lnTo>
                    <a:pt x="5322" y="166"/>
                  </a:lnTo>
                  <a:lnTo>
                    <a:pt x="5262" y="147"/>
                  </a:lnTo>
                  <a:lnTo>
                    <a:pt x="5198" y="134"/>
                  </a:lnTo>
                  <a:lnTo>
                    <a:pt x="5131" y="131"/>
                  </a:lnTo>
                  <a:lnTo>
                    <a:pt x="5063" y="134"/>
                  </a:lnTo>
                  <a:lnTo>
                    <a:pt x="5000" y="147"/>
                  </a:lnTo>
                  <a:lnTo>
                    <a:pt x="4938" y="166"/>
                  </a:lnTo>
                  <a:lnTo>
                    <a:pt x="4882" y="195"/>
                  </a:lnTo>
                  <a:lnTo>
                    <a:pt x="4828" y="227"/>
                  </a:lnTo>
                  <a:lnTo>
                    <a:pt x="4782" y="269"/>
                  </a:lnTo>
                  <a:lnTo>
                    <a:pt x="4739" y="312"/>
                  </a:lnTo>
                  <a:lnTo>
                    <a:pt x="4705" y="363"/>
                  </a:lnTo>
                  <a:lnTo>
                    <a:pt x="4676" y="416"/>
                  </a:lnTo>
                  <a:lnTo>
                    <a:pt x="4653" y="475"/>
                  </a:lnTo>
                  <a:lnTo>
                    <a:pt x="4641" y="536"/>
                  </a:lnTo>
                  <a:lnTo>
                    <a:pt x="4636" y="597"/>
                  </a:lnTo>
                  <a:lnTo>
                    <a:pt x="4632" y="674"/>
                  </a:lnTo>
                  <a:lnTo>
                    <a:pt x="4618" y="748"/>
                  </a:lnTo>
                  <a:lnTo>
                    <a:pt x="4595" y="817"/>
                  </a:lnTo>
                  <a:lnTo>
                    <a:pt x="4562" y="882"/>
                  </a:lnTo>
                  <a:lnTo>
                    <a:pt x="4526" y="941"/>
                  </a:lnTo>
                  <a:lnTo>
                    <a:pt x="4477" y="999"/>
                  </a:lnTo>
                  <a:lnTo>
                    <a:pt x="4424" y="1050"/>
                  </a:lnTo>
                  <a:lnTo>
                    <a:pt x="4367" y="1092"/>
                  </a:lnTo>
                  <a:lnTo>
                    <a:pt x="4302" y="1128"/>
                  </a:lnTo>
                  <a:lnTo>
                    <a:pt x="4234" y="1158"/>
                  </a:lnTo>
                  <a:lnTo>
                    <a:pt x="4162" y="1183"/>
                  </a:lnTo>
                  <a:lnTo>
                    <a:pt x="4086" y="1195"/>
                  </a:lnTo>
                  <a:lnTo>
                    <a:pt x="4007" y="1200"/>
                  </a:lnTo>
                  <a:lnTo>
                    <a:pt x="3928" y="1195"/>
                  </a:lnTo>
                  <a:lnTo>
                    <a:pt x="3850" y="1183"/>
                  </a:lnTo>
                  <a:lnTo>
                    <a:pt x="3778" y="1158"/>
                  </a:lnTo>
                  <a:lnTo>
                    <a:pt x="3708" y="1128"/>
                  </a:lnTo>
                  <a:lnTo>
                    <a:pt x="3646" y="1092"/>
                  </a:lnTo>
                  <a:lnTo>
                    <a:pt x="3586" y="1050"/>
                  </a:lnTo>
                  <a:lnTo>
                    <a:pt x="3532" y="999"/>
                  </a:lnTo>
                  <a:lnTo>
                    <a:pt x="3488" y="941"/>
                  </a:lnTo>
                  <a:lnTo>
                    <a:pt x="3448" y="882"/>
                  </a:lnTo>
                  <a:lnTo>
                    <a:pt x="3419" y="817"/>
                  </a:lnTo>
                  <a:lnTo>
                    <a:pt x="3394" y="748"/>
                  </a:lnTo>
                  <a:lnTo>
                    <a:pt x="3380" y="674"/>
                  </a:lnTo>
                  <a:lnTo>
                    <a:pt x="3375" y="597"/>
                  </a:lnTo>
                  <a:lnTo>
                    <a:pt x="3371" y="536"/>
                  </a:lnTo>
                  <a:lnTo>
                    <a:pt x="3356" y="475"/>
                  </a:lnTo>
                  <a:lnTo>
                    <a:pt x="3337" y="416"/>
                  </a:lnTo>
                  <a:lnTo>
                    <a:pt x="3309" y="363"/>
                  </a:lnTo>
                  <a:lnTo>
                    <a:pt x="3270" y="312"/>
                  </a:lnTo>
                  <a:lnTo>
                    <a:pt x="3232" y="269"/>
                  </a:lnTo>
                  <a:lnTo>
                    <a:pt x="3181" y="227"/>
                  </a:lnTo>
                  <a:lnTo>
                    <a:pt x="3131" y="195"/>
                  </a:lnTo>
                  <a:lnTo>
                    <a:pt x="3073" y="166"/>
                  </a:lnTo>
                  <a:lnTo>
                    <a:pt x="3012" y="147"/>
                  </a:lnTo>
                  <a:lnTo>
                    <a:pt x="2947" y="134"/>
                  </a:lnTo>
                  <a:lnTo>
                    <a:pt x="2879" y="131"/>
                  </a:lnTo>
                  <a:lnTo>
                    <a:pt x="2815" y="134"/>
                  </a:lnTo>
                  <a:lnTo>
                    <a:pt x="2750" y="147"/>
                  </a:lnTo>
                  <a:lnTo>
                    <a:pt x="2689" y="166"/>
                  </a:lnTo>
                  <a:lnTo>
                    <a:pt x="2633" y="195"/>
                  </a:lnTo>
                  <a:lnTo>
                    <a:pt x="2579" y="227"/>
                  </a:lnTo>
                  <a:lnTo>
                    <a:pt x="2533" y="269"/>
                  </a:lnTo>
                  <a:lnTo>
                    <a:pt x="2490" y="312"/>
                  </a:lnTo>
                  <a:lnTo>
                    <a:pt x="2453" y="363"/>
                  </a:lnTo>
                  <a:lnTo>
                    <a:pt x="2427" y="416"/>
                  </a:lnTo>
                  <a:lnTo>
                    <a:pt x="2404" y="475"/>
                  </a:lnTo>
                  <a:lnTo>
                    <a:pt x="2390" y="536"/>
                  </a:lnTo>
                  <a:lnTo>
                    <a:pt x="2387" y="597"/>
                  </a:lnTo>
                  <a:lnTo>
                    <a:pt x="2382" y="674"/>
                  </a:lnTo>
                  <a:lnTo>
                    <a:pt x="2368" y="748"/>
                  </a:lnTo>
                  <a:lnTo>
                    <a:pt x="2345" y="817"/>
                  </a:lnTo>
                  <a:lnTo>
                    <a:pt x="2313" y="882"/>
                  </a:lnTo>
                  <a:lnTo>
                    <a:pt x="2273" y="941"/>
                  </a:lnTo>
                  <a:lnTo>
                    <a:pt x="2228" y="999"/>
                  </a:lnTo>
                  <a:lnTo>
                    <a:pt x="2175" y="1050"/>
                  </a:lnTo>
                  <a:lnTo>
                    <a:pt x="2116" y="1092"/>
                  </a:lnTo>
                  <a:lnTo>
                    <a:pt x="2052" y="1128"/>
                  </a:lnTo>
                  <a:lnTo>
                    <a:pt x="1985" y="1158"/>
                  </a:lnTo>
                  <a:lnTo>
                    <a:pt x="1912" y="1183"/>
                  </a:lnTo>
                  <a:lnTo>
                    <a:pt x="1835" y="1195"/>
                  </a:lnTo>
                  <a:lnTo>
                    <a:pt x="1755" y="1200"/>
                  </a:lnTo>
                  <a:lnTo>
                    <a:pt x="1676" y="1195"/>
                  </a:lnTo>
                  <a:lnTo>
                    <a:pt x="1601" y="1183"/>
                  </a:lnTo>
                  <a:lnTo>
                    <a:pt x="1528" y="1158"/>
                  </a:lnTo>
                  <a:lnTo>
                    <a:pt x="1460" y="1128"/>
                  </a:lnTo>
                  <a:lnTo>
                    <a:pt x="1395" y="1092"/>
                  </a:lnTo>
                  <a:lnTo>
                    <a:pt x="1337" y="1050"/>
                  </a:lnTo>
                  <a:lnTo>
                    <a:pt x="1285" y="999"/>
                  </a:lnTo>
                  <a:lnTo>
                    <a:pt x="1238" y="941"/>
                  </a:lnTo>
                  <a:lnTo>
                    <a:pt x="1199" y="882"/>
                  </a:lnTo>
                  <a:lnTo>
                    <a:pt x="1166" y="817"/>
                  </a:lnTo>
                  <a:lnTo>
                    <a:pt x="1145" y="748"/>
                  </a:lnTo>
                  <a:lnTo>
                    <a:pt x="1131" y="674"/>
                  </a:lnTo>
                  <a:lnTo>
                    <a:pt x="1126" y="597"/>
                  </a:lnTo>
                  <a:lnTo>
                    <a:pt x="1121" y="536"/>
                  </a:lnTo>
                  <a:lnTo>
                    <a:pt x="1109" y="475"/>
                  </a:lnTo>
                  <a:lnTo>
                    <a:pt x="1086" y="416"/>
                  </a:lnTo>
                  <a:lnTo>
                    <a:pt x="1056" y="363"/>
                  </a:lnTo>
                  <a:lnTo>
                    <a:pt x="1023" y="312"/>
                  </a:lnTo>
                  <a:lnTo>
                    <a:pt x="979" y="269"/>
                  </a:lnTo>
                  <a:lnTo>
                    <a:pt x="934" y="227"/>
                  </a:lnTo>
                  <a:lnTo>
                    <a:pt x="880" y="195"/>
                  </a:lnTo>
                  <a:lnTo>
                    <a:pt x="822" y="166"/>
                  </a:lnTo>
                  <a:lnTo>
                    <a:pt x="763" y="147"/>
                  </a:lnTo>
                  <a:lnTo>
                    <a:pt x="698" y="134"/>
                  </a:lnTo>
                  <a:lnTo>
                    <a:pt x="632" y="131"/>
                  </a:lnTo>
                  <a:lnTo>
                    <a:pt x="562" y="134"/>
                  </a:lnTo>
                  <a:lnTo>
                    <a:pt x="501" y="147"/>
                  </a:lnTo>
                  <a:lnTo>
                    <a:pt x="440" y="166"/>
                  </a:lnTo>
                  <a:lnTo>
                    <a:pt x="381" y="195"/>
                  </a:lnTo>
                  <a:lnTo>
                    <a:pt x="330" y="227"/>
                  </a:lnTo>
                  <a:lnTo>
                    <a:pt x="281" y="269"/>
                  </a:lnTo>
                  <a:lnTo>
                    <a:pt x="241" y="312"/>
                  </a:lnTo>
                  <a:lnTo>
                    <a:pt x="204" y="363"/>
                  </a:lnTo>
                  <a:lnTo>
                    <a:pt x="176" y="416"/>
                  </a:lnTo>
                  <a:lnTo>
                    <a:pt x="155" y="475"/>
                  </a:lnTo>
                  <a:lnTo>
                    <a:pt x="143" y="536"/>
                  </a:lnTo>
                  <a:lnTo>
                    <a:pt x="138" y="597"/>
                  </a:lnTo>
                  <a:lnTo>
                    <a:pt x="0" y="597"/>
                  </a:lnTo>
                  <a:lnTo>
                    <a:pt x="5" y="524"/>
                  </a:lnTo>
                  <a:lnTo>
                    <a:pt x="19" y="450"/>
                  </a:lnTo>
                  <a:lnTo>
                    <a:pt x="42" y="382"/>
                  </a:lnTo>
                  <a:lnTo>
                    <a:pt x="73" y="319"/>
                  </a:lnTo>
                  <a:lnTo>
                    <a:pt x="113" y="257"/>
                  </a:lnTo>
                  <a:lnTo>
                    <a:pt x="161" y="201"/>
                  </a:lnTo>
                  <a:lnTo>
                    <a:pt x="211" y="152"/>
                  </a:lnTo>
                  <a:lnTo>
                    <a:pt x="271" y="106"/>
                  </a:lnTo>
                  <a:lnTo>
                    <a:pt x="335" y="70"/>
                  </a:lnTo>
                  <a:lnTo>
                    <a:pt x="403" y="40"/>
                  </a:lnTo>
                  <a:lnTo>
                    <a:pt x="475" y="17"/>
                  </a:lnTo>
                  <a:lnTo>
                    <a:pt x="550" y="5"/>
                  </a:lnTo>
                  <a:lnTo>
                    <a:pt x="632" y="0"/>
                  </a:lnTo>
                  <a:close/>
                </a:path>
              </a:pathLst>
            </a:custGeom>
            <a:grpFill/>
            <a:ln w="0">
              <a:noFill/>
              <a:prstDash val="solid"/>
              <a:round/>
              <a:headEnd/>
              <a:tailEnd/>
            </a:ln>
            <a:effectLst/>
            <a:sp3d>
              <a:bevelT w="139700" h="139700"/>
            </a:sp3d>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27" name="Freeform 7"/>
            <p:cNvSpPr>
              <a:spLocks/>
            </p:cNvSpPr>
            <p:nvPr/>
          </p:nvSpPr>
          <p:spPr bwMode="auto">
            <a:xfrm>
              <a:off x="85725" y="1628776"/>
              <a:ext cx="8975725" cy="1744663"/>
            </a:xfrm>
            <a:custGeom>
              <a:avLst/>
              <a:gdLst>
                <a:gd name="T0" fmla="*/ 1013 w 5654"/>
                <a:gd name="T1" fmla="*/ 185 h 1099"/>
                <a:gd name="T2" fmla="*/ 1156 w 5654"/>
                <a:gd name="T3" fmla="*/ 552 h 1099"/>
                <a:gd name="T4" fmla="*/ 1200 w 5654"/>
                <a:gd name="T5" fmla="*/ 751 h 1099"/>
                <a:gd name="T6" fmla="*/ 1315 w 5654"/>
                <a:gd name="T7" fmla="*/ 915 h 1099"/>
                <a:gd name="T8" fmla="*/ 1430 w 5654"/>
                <a:gd name="T9" fmla="*/ 999 h 1099"/>
                <a:gd name="T10" fmla="*/ 1629 w 5654"/>
                <a:gd name="T11" fmla="*/ 1064 h 1099"/>
                <a:gd name="T12" fmla="*/ 1844 w 5654"/>
                <a:gd name="T13" fmla="*/ 1052 h 1099"/>
                <a:gd name="T14" fmla="*/ 1980 w 5654"/>
                <a:gd name="T15" fmla="*/ 998 h 1099"/>
                <a:gd name="T16" fmla="*/ 2134 w 5654"/>
                <a:gd name="T17" fmla="*/ 867 h 1099"/>
                <a:gd name="T18" fmla="*/ 2226 w 5654"/>
                <a:gd name="T19" fmla="*/ 690 h 1099"/>
                <a:gd name="T20" fmla="*/ 2247 w 5654"/>
                <a:gd name="T21" fmla="*/ 550 h 1099"/>
                <a:gd name="T22" fmla="*/ 2495 w 5654"/>
                <a:gd name="T23" fmla="*/ 98 h 1099"/>
                <a:gd name="T24" fmla="*/ 3038 w 5654"/>
                <a:gd name="T25" fmla="*/ 37 h 1099"/>
                <a:gd name="T26" fmla="*/ 3391 w 5654"/>
                <a:gd name="T27" fmla="*/ 412 h 1099"/>
                <a:gd name="T28" fmla="*/ 3427 w 5654"/>
                <a:gd name="T29" fmla="*/ 687 h 1099"/>
                <a:gd name="T30" fmla="*/ 3518 w 5654"/>
                <a:gd name="T31" fmla="*/ 865 h 1099"/>
                <a:gd name="T32" fmla="*/ 3621 w 5654"/>
                <a:gd name="T33" fmla="*/ 963 h 1099"/>
                <a:gd name="T34" fmla="*/ 3808 w 5654"/>
                <a:gd name="T35" fmla="*/ 1050 h 1099"/>
                <a:gd name="T36" fmla="*/ 4021 w 5654"/>
                <a:gd name="T37" fmla="*/ 1066 h 1099"/>
                <a:gd name="T38" fmla="*/ 4168 w 5654"/>
                <a:gd name="T39" fmla="*/ 1027 h 1099"/>
                <a:gd name="T40" fmla="*/ 4335 w 5654"/>
                <a:gd name="T41" fmla="*/ 917 h 1099"/>
                <a:gd name="T42" fmla="*/ 4452 w 5654"/>
                <a:gd name="T43" fmla="*/ 755 h 1099"/>
                <a:gd name="T44" fmla="*/ 4491 w 5654"/>
                <a:gd name="T45" fmla="*/ 615 h 1099"/>
                <a:gd name="T46" fmla="*/ 4601 w 5654"/>
                <a:gd name="T47" fmla="*/ 236 h 1099"/>
                <a:gd name="T48" fmla="*/ 5077 w 5654"/>
                <a:gd name="T49" fmla="*/ 0 h 1099"/>
                <a:gd name="T50" fmla="*/ 5556 w 5654"/>
                <a:gd name="T51" fmla="*/ 236 h 1099"/>
                <a:gd name="T52" fmla="*/ 5615 w 5654"/>
                <a:gd name="T53" fmla="*/ 479 h 1099"/>
                <a:gd name="T54" fmla="*/ 5549 w 5654"/>
                <a:gd name="T55" fmla="*/ 287 h 1099"/>
                <a:gd name="T56" fmla="*/ 5460 w 5654"/>
                <a:gd name="T57" fmla="*/ 178 h 1099"/>
                <a:gd name="T58" fmla="*/ 5289 w 5654"/>
                <a:gd name="T59" fmla="*/ 68 h 1099"/>
                <a:gd name="T60" fmla="*/ 5083 w 5654"/>
                <a:gd name="T61" fmla="*/ 28 h 1099"/>
                <a:gd name="T62" fmla="*/ 4931 w 5654"/>
                <a:gd name="T63" fmla="*/ 47 h 1099"/>
                <a:gd name="T64" fmla="*/ 4744 w 5654"/>
                <a:gd name="T65" fmla="*/ 136 h 1099"/>
                <a:gd name="T66" fmla="*/ 4610 w 5654"/>
                <a:gd name="T67" fmla="*/ 283 h 1099"/>
                <a:gd name="T68" fmla="*/ 4550 w 5654"/>
                <a:gd name="T69" fmla="*/ 414 h 1099"/>
                <a:gd name="T70" fmla="*/ 4513 w 5654"/>
                <a:gd name="T71" fmla="*/ 685 h 1099"/>
                <a:gd name="T72" fmla="*/ 4161 w 5654"/>
                <a:gd name="T73" fmla="*/ 1060 h 1099"/>
                <a:gd name="T74" fmla="*/ 3620 w 5654"/>
                <a:gd name="T75" fmla="*/ 998 h 1099"/>
                <a:gd name="T76" fmla="*/ 3372 w 5654"/>
                <a:gd name="T77" fmla="*/ 545 h 1099"/>
                <a:gd name="T78" fmla="*/ 3328 w 5654"/>
                <a:gd name="T79" fmla="*/ 344 h 1099"/>
                <a:gd name="T80" fmla="*/ 3214 w 5654"/>
                <a:gd name="T81" fmla="*/ 183 h 1099"/>
                <a:gd name="T82" fmla="*/ 3099 w 5654"/>
                <a:gd name="T83" fmla="*/ 100 h 1099"/>
                <a:gd name="T84" fmla="*/ 2900 w 5654"/>
                <a:gd name="T85" fmla="*/ 33 h 1099"/>
                <a:gd name="T86" fmla="*/ 2687 w 5654"/>
                <a:gd name="T87" fmla="*/ 45 h 1099"/>
                <a:gd name="T88" fmla="*/ 2553 w 5654"/>
                <a:gd name="T89" fmla="*/ 101 h 1099"/>
                <a:gd name="T90" fmla="*/ 2397 w 5654"/>
                <a:gd name="T91" fmla="*/ 229 h 1099"/>
                <a:gd name="T92" fmla="*/ 2303 w 5654"/>
                <a:gd name="T93" fmla="*/ 405 h 1099"/>
                <a:gd name="T94" fmla="*/ 2265 w 5654"/>
                <a:gd name="T95" fmla="*/ 685 h 1099"/>
                <a:gd name="T96" fmla="*/ 1914 w 5654"/>
                <a:gd name="T97" fmla="*/ 1060 h 1099"/>
                <a:gd name="T98" fmla="*/ 1369 w 5654"/>
                <a:gd name="T99" fmla="*/ 998 h 1099"/>
                <a:gd name="T100" fmla="*/ 1123 w 5654"/>
                <a:gd name="T101" fmla="*/ 543 h 1099"/>
                <a:gd name="T102" fmla="*/ 1102 w 5654"/>
                <a:gd name="T103" fmla="*/ 405 h 1099"/>
                <a:gd name="T104" fmla="*/ 1008 w 5654"/>
                <a:gd name="T105" fmla="*/ 229 h 1099"/>
                <a:gd name="T106" fmla="*/ 852 w 5654"/>
                <a:gd name="T107" fmla="*/ 101 h 1099"/>
                <a:gd name="T108" fmla="*/ 718 w 5654"/>
                <a:gd name="T109" fmla="*/ 45 h 1099"/>
                <a:gd name="T110" fmla="*/ 503 w 5654"/>
                <a:gd name="T111" fmla="*/ 33 h 1099"/>
                <a:gd name="T112" fmla="*/ 304 w 5654"/>
                <a:gd name="T113" fmla="*/ 98 h 1099"/>
                <a:gd name="T114" fmla="*/ 190 w 5654"/>
                <a:gd name="T115" fmla="*/ 182 h 1099"/>
                <a:gd name="T116" fmla="*/ 77 w 5654"/>
                <a:gd name="T117" fmla="*/ 344 h 1099"/>
                <a:gd name="T118" fmla="*/ 37 w 5654"/>
                <a:gd name="T119" fmla="*/ 496 h 1099"/>
                <a:gd name="T120" fmla="*/ 190 w 5654"/>
                <a:gd name="T121" fmla="*/ 138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654" h="1099">
                  <a:moveTo>
                    <a:pt x="578" y="0"/>
                  </a:moveTo>
                  <a:lnTo>
                    <a:pt x="651" y="3"/>
                  </a:lnTo>
                  <a:lnTo>
                    <a:pt x="719" y="16"/>
                  </a:lnTo>
                  <a:lnTo>
                    <a:pt x="788" y="37"/>
                  </a:lnTo>
                  <a:lnTo>
                    <a:pt x="852" y="65"/>
                  </a:lnTo>
                  <a:lnTo>
                    <a:pt x="910" y="98"/>
                  </a:lnTo>
                  <a:lnTo>
                    <a:pt x="964" y="138"/>
                  </a:lnTo>
                  <a:lnTo>
                    <a:pt x="1013" y="185"/>
                  </a:lnTo>
                  <a:lnTo>
                    <a:pt x="1055" y="236"/>
                  </a:lnTo>
                  <a:lnTo>
                    <a:pt x="1091" y="292"/>
                  </a:lnTo>
                  <a:lnTo>
                    <a:pt x="1119" y="349"/>
                  </a:lnTo>
                  <a:lnTo>
                    <a:pt x="1139" y="412"/>
                  </a:lnTo>
                  <a:lnTo>
                    <a:pt x="1152" y="479"/>
                  </a:lnTo>
                  <a:lnTo>
                    <a:pt x="1156" y="550"/>
                  </a:lnTo>
                  <a:lnTo>
                    <a:pt x="1156" y="550"/>
                  </a:lnTo>
                  <a:lnTo>
                    <a:pt x="1156" y="552"/>
                  </a:lnTo>
                  <a:lnTo>
                    <a:pt x="1161" y="617"/>
                  </a:lnTo>
                  <a:lnTo>
                    <a:pt x="1163" y="620"/>
                  </a:lnTo>
                  <a:lnTo>
                    <a:pt x="1163" y="624"/>
                  </a:lnTo>
                  <a:lnTo>
                    <a:pt x="1177" y="685"/>
                  </a:lnTo>
                  <a:lnTo>
                    <a:pt x="1177" y="687"/>
                  </a:lnTo>
                  <a:lnTo>
                    <a:pt x="1179" y="690"/>
                  </a:lnTo>
                  <a:lnTo>
                    <a:pt x="1200" y="748"/>
                  </a:lnTo>
                  <a:lnTo>
                    <a:pt x="1200" y="751"/>
                  </a:lnTo>
                  <a:lnTo>
                    <a:pt x="1203" y="755"/>
                  </a:lnTo>
                  <a:lnTo>
                    <a:pt x="1231" y="809"/>
                  </a:lnTo>
                  <a:lnTo>
                    <a:pt x="1233" y="812"/>
                  </a:lnTo>
                  <a:lnTo>
                    <a:pt x="1235" y="814"/>
                  </a:lnTo>
                  <a:lnTo>
                    <a:pt x="1271" y="865"/>
                  </a:lnTo>
                  <a:lnTo>
                    <a:pt x="1273" y="867"/>
                  </a:lnTo>
                  <a:lnTo>
                    <a:pt x="1275" y="870"/>
                  </a:lnTo>
                  <a:lnTo>
                    <a:pt x="1315" y="915"/>
                  </a:lnTo>
                  <a:lnTo>
                    <a:pt x="1318" y="917"/>
                  </a:lnTo>
                  <a:lnTo>
                    <a:pt x="1322" y="921"/>
                  </a:lnTo>
                  <a:lnTo>
                    <a:pt x="1369" y="959"/>
                  </a:lnTo>
                  <a:lnTo>
                    <a:pt x="1371" y="961"/>
                  </a:lnTo>
                  <a:lnTo>
                    <a:pt x="1372" y="963"/>
                  </a:lnTo>
                  <a:lnTo>
                    <a:pt x="1425" y="996"/>
                  </a:lnTo>
                  <a:lnTo>
                    <a:pt x="1427" y="998"/>
                  </a:lnTo>
                  <a:lnTo>
                    <a:pt x="1430" y="999"/>
                  </a:lnTo>
                  <a:lnTo>
                    <a:pt x="1488" y="1027"/>
                  </a:lnTo>
                  <a:lnTo>
                    <a:pt x="1491" y="1029"/>
                  </a:lnTo>
                  <a:lnTo>
                    <a:pt x="1495" y="1031"/>
                  </a:lnTo>
                  <a:lnTo>
                    <a:pt x="1556" y="1050"/>
                  </a:lnTo>
                  <a:lnTo>
                    <a:pt x="1558" y="1050"/>
                  </a:lnTo>
                  <a:lnTo>
                    <a:pt x="1561" y="1052"/>
                  </a:lnTo>
                  <a:lnTo>
                    <a:pt x="1624" y="1064"/>
                  </a:lnTo>
                  <a:lnTo>
                    <a:pt x="1629" y="1064"/>
                  </a:lnTo>
                  <a:lnTo>
                    <a:pt x="1633" y="1066"/>
                  </a:lnTo>
                  <a:lnTo>
                    <a:pt x="1699" y="1067"/>
                  </a:lnTo>
                  <a:lnTo>
                    <a:pt x="1701" y="1069"/>
                  </a:lnTo>
                  <a:lnTo>
                    <a:pt x="1704" y="1067"/>
                  </a:lnTo>
                  <a:lnTo>
                    <a:pt x="1772" y="1066"/>
                  </a:lnTo>
                  <a:lnTo>
                    <a:pt x="1776" y="1064"/>
                  </a:lnTo>
                  <a:lnTo>
                    <a:pt x="1779" y="1064"/>
                  </a:lnTo>
                  <a:lnTo>
                    <a:pt x="1844" y="1052"/>
                  </a:lnTo>
                  <a:lnTo>
                    <a:pt x="1847" y="1050"/>
                  </a:lnTo>
                  <a:lnTo>
                    <a:pt x="1849" y="1050"/>
                  </a:lnTo>
                  <a:lnTo>
                    <a:pt x="1908" y="1031"/>
                  </a:lnTo>
                  <a:lnTo>
                    <a:pt x="1912" y="1029"/>
                  </a:lnTo>
                  <a:lnTo>
                    <a:pt x="1915" y="1027"/>
                  </a:lnTo>
                  <a:lnTo>
                    <a:pt x="1973" y="999"/>
                  </a:lnTo>
                  <a:lnTo>
                    <a:pt x="1977" y="999"/>
                  </a:lnTo>
                  <a:lnTo>
                    <a:pt x="1980" y="998"/>
                  </a:lnTo>
                  <a:lnTo>
                    <a:pt x="2032" y="963"/>
                  </a:lnTo>
                  <a:lnTo>
                    <a:pt x="2036" y="961"/>
                  </a:lnTo>
                  <a:lnTo>
                    <a:pt x="2038" y="959"/>
                  </a:lnTo>
                  <a:lnTo>
                    <a:pt x="2085" y="921"/>
                  </a:lnTo>
                  <a:lnTo>
                    <a:pt x="2087" y="917"/>
                  </a:lnTo>
                  <a:lnTo>
                    <a:pt x="2088" y="915"/>
                  </a:lnTo>
                  <a:lnTo>
                    <a:pt x="2132" y="870"/>
                  </a:lnTo>
                  <a:lnTo>
                    <a:pt x="2134" y="867"/>
                  </a:lnTo>
                  <a:lnTo>
                    <a:pt x="2135" y="865"/>
                  </a:lnTo>
                  <a:lnTo>
                    <a:pt x="2170" y="814"/>
                  </a:lnTo>
                  <a:lnTo>
                    <a:pt x="2172" y="811"/>
                  </a:lnTo>
                  <a:lnTo>
                    <a:pt x="2174" y="809"/>
                  </a:lnTo>
                  <a:lnTo>
                    <a:pt x="2202" y="755"/>
                  </a:lnTo>
                  <a:lnTo>
                    <a:pt x="2202" y="751"/>
                  </a:lnTo>
                  <a:lnTo>
                    <a:pt x="2204" y="749"/>
                  </a:lnTo>
                  <a:lnTo>
                    <a:pt x="2226" y="690"/>
                  </a:lnTo>
                  <a:lnTo>
                    <a:pt x="2226" y="687"/>
                  </a:lnTo>
                  <a:lnTo>
                    <a:pt x="2228" y="683"/>
                  </a:lnTo>
                  <a:lnTo>
                    <a:pt x="2242" y="622"/>
                  </a:lnTo>
                  <a:lnTo>
                    <a:pt x="2242" y="618"/>
                  </a:lnTo>
                  <a:lnTo>
                    <a:pt x="2242" y="613"/>
                  </a:lnTo>
                  <a:lnTo>
                    <a:pt x="2244" y="597"/>
                  </a:lnTo>
                  <a:lnTo>
                    <a:pt x="2245" y="597"/>
                  </a:lnTo>
                  <a:lnTo>
                    <a:pt x="2247" y="550"/>
                  </a:lnTo>
                  <a:lnTo>
                    <a:pt x="2251" y="479"/>
                  </a:lnTo>
                  <a:lnTo>
                    <a:pt x="2265" y="412"/>
                  </a:lnTo>
                  <a:lnTo>
                    <a:pt x="2286" y="351"/>
                  </a:lnTo>
                  <a:lnTo>
                    <a:pt x="2315" y="292"/>
                  </a:lnTo>
                  <a:lnTo>
                    <a:pt x="2350" y="236"/>
                  </a:lnTo>
                  <a:lnTo>
                    <a:pt x="2394" y="185"/>
                  </a:lnTo>
                  <a:lnTo>
                    <a:pt x="2441" y="138"/>
                  </a:lnTo>
                  <a:lnTo>
                    <a:pt x="2495" y="98"/>
                  </a:lnTo>
                  <a:lnTo>
                    <a:pt x="2554" y="65"/>
                  </a:lnTo>
                  <a:lnTo>
                    <a:pt x="2617" y="37"/>
                  </a:lnTo>
                  <a:lnTo>
                    <a:pt x="2684" y="16"/>
                  </a:lnTo>
                  <a:lnTo>
                    <a:pt x="2754" y="3"/>
                  </a:lnTo>
                  <a:lnTo>
                    <a:pt x="2825" y="0"/>
                  </a:lnTo>
                  <a:lnTo>
                    <a:pt x="2900" y="3"/>
                  </a:lnTo>
                  <a:lnTo>
                    <a:pt x="2972" y="16"/>
                  </a:lnTo>
                  <a:lnTo>
                    <a:pt x="3038" y="37"/>
                  </a:lnTo>
                  <a:lnTo>
                    <a:pt x="3101" y="65"/>
                  </a:lnTo>
                  <a:lnTo>
                    <a:pt x="3159" y="98"/>
                  </a:lnTo>
                  <a:lnTo>
                    <a:pt x="3213" y="138"/>
                  </a:lnTo>
                  <a:lnTo>
                    <a:pt x="3262" y="185"/>
                  </a:lnTo>
                  <a:lnTo>
                    <a:pt x="3304" y="236"/>
                  </a:lnTo>
                  <a:lnTo>
                    <a:pt x="3338" y="292"/>
                  </a:lnTo>
                  <a:lnTo>
                    <a:pt x="3368" y="351"/>
                  </a:lnTo>
                  <a:lnTo>
                    <a:pt x="3391" y="412"/>
                  </a:lnTo>
                  <a:lnTo>
                    <a:pt x="3403" y="479"/>
                  </a:lnTo>
                  <a:lnTo>
                    <a:pt x="3408" y="550"/>
                  </a:lnTo>
                  <a:lnTo>
                    <a:pt x="3408" y="550"/>
                  </a:lnTo>
                  <a:lnTo>
                    <a:pt x="3412" y="613"/>
                  </a:lnTo>
                  <a:lnTo>
                    <a:pt x="3412" y="618"/>
                  </a:lnTo>
                  <a:lnTo>
                    <a:pt x="3412" y="622"/>
                  </a:lnTo>
                  <a:lnTo>
                    <a:pt x="3426" y="683"/>
                  </a:lnTo>
                  <a:lnTo>
                    <a:pt x="3427" y="687"/>
                  </a:lnTo>
                  <a:lnTo>
                    <a:pt x="3427" y="690"/>
                  </a:lnTo>
                  <a:lnTo>
                    <a:pt x="3450" y="749"/>
                  </a:lnTo>
                  <a:lnTo>
                    <a:pt x="3452" y="751"/>
                  </a:lnTo>
                  <a:lnTo>
                    <a:pt x="3452" y="755"/>
                  </a:lnTo>
                  <a:lnTo>
                    <a:pt x="3480" y="809"/>
                  </a:lnTo>
                  <a:lnTo>
                    <a:pt x="3482" y="811"/>
                  </a:lnTo>
                  <a:lnTo>
                    <a:pt x="3483" y="814"/>
                  </a:lnTo>
                  <a:lnTo>
                    <a:pt x="3518" y="865"/>
                  </a:lnTo>
                  <a:lnTo>
                    <a:pt x="3520" y="867"/>
                  </a:lnTo>
                  <a:lnTo>
                    <a:pt x="3524" y="870"/>
                  </a:lnTo>
                  <a:lnTo>
                    <a:pt x="3565" y="915"/>
                  </a:lnTo>
                  <a:lnTo>
                    <a:pt x="3567" y="917"/>
                  </a:lnTo>
                  <a:lnTo>
                    <a:pt x="3571" y="921"/>
                  </a:lnTo>
                  <a:lnTo>
                    <a:pt x="3616" y="959"/>
                  </a:lnTo>
                  <a:lnTo>
                    <a:pt x="3620" y="961"/>
                  </a:lnTo>
                  <a:lnTo>
                    <a:pt x="3621" y="963"/>
                  </a:lnTo>
                  <a:lnTo>
                    <a:pt x="3675" y="998"/>
                  </a:lnTo>
                  <a:lnTo>
                    <a:pt x="3677" y="999"/>
                  </a:lnTo>
                  <a:lnTo>
                    <a:pt x="3681" y="999"/>
                  </a:lnTo>
                  <a:lnTo>
                    <a:pt x="3738" y="1027"/>
                  </a:lnTo>
                  <a:lnTo>
                    <a:pt x="3742" y="1029"/>
                  </a:lnTo>
                  <a:lnTo>
                    <a:pt x="3745" y="1031"/>
                  </a:lnTo>
                  <a:lnTo>
                    <a:pt x="3805" y="1050"/>
                  </a:lnTo>
                  <a:lnTo>
                    <a:pt x="3808" y="1050"/>
                  </a:lnTo>
                  <a:lnTo>
                    <a:pt x="3810" y="1052"/>
                  </a:lnTo>
                  <a:lnTo>
                    <a:pt x="3876" y="1064"/>
                  </a:lnTo>
                  <a:lnTo>
                    <a:pt x="3880" y="1064"/>
                  </a:lnTo>
                  <a:lnTo>
                    <a:pt x="3883" y="1066"/>
                  </a:lnTo>
                  <a:lnTo>
                    <a:pt x="3950" y="1067"/>
                  </a:lnTo>
                  <a:lnTo>
                    <a:pt x="3953" y="1069"/>
                  </a:lnTo>
                  <a:lnTo>
                    <a:pt x="3955" y="1067"/>
                  </a:lnTo>
                  <a:lnTo>
                    <a:pt x="4021" y="1066"/>
                  </a:lnTo>
                  <a:lnTo>
                    <a:pt x="4026" y="1064"/>
                  </a:lnTo>
                  <a:lnTo>
                    <a:pt x="4030" y="1064"/>
                  </a:lnTo>
                  <a:lnTo>
                    <a:pt x="4093" y="1052"/>
                  </a:lnTo>
                  <a:lnTo>
                    <a:pt x="4096" y="1050"/>
                  </a:lnTo>
                  <a:lnTo>
                    <a:pt x="4098" y="1050"/>
                  </a:lnTo>
                  <a:lnTo>
                    <a:pt x="4161" y="1031"/>
                  </a:lnTo>
                  <a:lnTo>
                    <a:pt x="4164" y="1029"/>
                  </a:lnTo>
                  <a:lnTo>
                    <a:pt x="4168" y="1027"/>
                  </a:lnTo>
                  <a:lnTo>
                    <a:pt x="4224" y="999"/>
                  </a:lnTo>
                  <a:lnTo>
                    <a:pt x="4227" y="998"/>
                  </a:lnTo>
                  <a:lnTo>
                    <a:pt x="4229" y="996"/>
                  </a:lnTo>
                  <a:lnTo>
                    <a:pt x="4281" y="963"/>
                  </a:lnTo>
                  <a:lnTo>
                    <a:pt x="4283" y="961"/>
                  </a:lnTo>
                  <a:lnTo>
                    <a:pt x="4285" y="959"/>
                  </a:lnTo>
                  <a:lnTo>
                    <a:pt x="4334" y="921"/>
                  </a:lnTo>
                  <a:lnTo>
                    <a:pt x="4335" y="917"/>
                  </a:lnTo>
                  <a:lnTo>
                    <a:pt x="4339" y="915"/>
                  </a:lnTo>
                  <a:lnTo>
                    <a:pt x="4379" y="870"/>
                  </a:lnTo>
                  <a:lnTo>
                    <a:pt x="4381" y="868"/>
                  </a:lnTo>
                  <a:lnTo>
                    <a:pt x="4383" y="867"/>
                  </a:lnTo>
                  <a:lnTo>
                    <a:pt x="4421" y="816"/>
                  </a:lnTo>
                  <a:lnTo>
                    <a:pt x="4423" y="812"/>
                  </a:lnTo>
                  <a:lnTo>
                    <a:pt x="4424" y="809"/>
                  </a:lnTo>
                  <a:lnTo>
                    <a:pt x="4452" y="755"/>
                  </a:lnTo>
                  <a:lnTo>
                    <a:pt x="4454" y="751"/>
                  </a:lnTo>
                  <a:lnTo>
                    <a:pt x="4454" y="748"/>
                  </a:lnTo>
                  <a:lnTo>
                    <a:pt x="4475" y="690"/>
                  </a:lnTo>
                  <a:lnTo>
                    <a:pt x="4477" y="687"/>
                  </a:lnTo>
                  <a:lnTo>
                    <a:pt x="4477" y="683"/>
                  </a:lnTo>
                  <a:lnTo>
                    <a:pt x="4489" y="620"/>
                  </a:lnTo>
                  <a:lnTo>
                    <a:pt x="4491" y="618"/>
                  </a:lnTo>
                  <a:lnTo>
                    <a:pt x="4491" y="615"/>
                  </a:lnTo>
                  <a:lnTo>
                    <a:pt x="4496" y="552"/>
                  </a:lnTo>
                  <a:lnTo>
                    <a:pt x="4496" y="550"/>
                  </a:lnTo>
                  <a:lnTo>
                    <a:pt x="4496" y="550"/>
                  </a:lnTo>
                  <a:lnTo>
                    <a:pt x="4501" y="480"/>
                  </a:lnTo>
                  <a:lnTo>
                    <a:pt x="4515" y="412"/>
                  </a:lnTo>
                  <a:lnTo>
                    <a:pt x="4534" y="349"/>
                  </a:lnTo>
                  <a:lnTo>
                    <a:pt x="4562" y="294"/>
                  </a:lnTo>
                  <a:lnTo>
                    <a:pt x="4601" y="236"/>
                  </a:lnTo>
                  <a:lnTo>
                    <a:pt x="4643" y="185"/>
                  </a:lnTo>
                  <a:lnTo>
                    <a:pt x="4690" y="140"/>
                  </a:lnTo>
                  <a:lnTo>
                    <a:pt x="4746" y="98"/>
                  </a:lnTo>
                  <a:lnTo>
                    <a:pt x="4803" y="65"/>
                  </a:lnTo>
                  <a:lnTo>
                    <a:pt x="4866" y="37"/>
                  </a:lnTo>
                  <a:lnTo>
                    <a:pt x="4934" y="16"/>
                  </a:lnTo>
                  <a:lnTo>
                    <a:pt x="5004" y="3"/>
                  </a:lnTo>
                  <a:lnTo>
                    <a:pt x="5077" y="0"/>
                  </a:lnTo>
                  <a:lnTo>
                    <a:pt x="5151" y="3"/>
                  </a:lnTo>
                  <a:lnTo>
                    <a:pt x="5219" y="16"/>
                  </a:lnTo>
                  <a:lnTo>
                    <a:pt x="5287" y="37"/>
                  </a:lnTo>
                  <a:lnTo>
                    <a:pt x="5352" y="65"/>
                  </a:lnTo>
                  <a:lnTo>
                    <a:pt x="5411" y="98"/>
                  </a:lnTo>
                  <a:lnTo>
                    <a:pt x="5462" y="138"/>
                  </a:lnTo>
                  <a:lnTo>
                    <a:pt x="5512" y="185"/>
                  </a:lnTo>
                  <a:lnTo>
                    <a:pt x="5556" y="236"/>
                  </a:lnTo>
                  <a:lnTo>
                    <a:pt x="5589" y="292"/>
                  </a:lnTo>
                  <a:lnTo>
                    <a:pt x="5619" y="351"/>
                  </a:lnTo>
                  <a:lnTo>
                    <a:pt x="5640" y="412"/>
                  </a:lnTo>
                  <a:lnTo>
                    <a:pt x="5652" y="479"/>
                  </a:lnTo>
                  <a:lnTo>
                    <a:pt x="5654" y="496"/>
                  </a:lnTo>
                  <a:lnTo>
                    <a:pt x="5617" y="496"/>
                  </a:lnTo>
                  <a:lnTo>
                    <a:pt x="5617" y="482"/>
                  </a:lnTo>
                  <a:lnTo>
                    <a:pt x="5615" y="479"/>
                  </a:lnTo>
                  <a:lnTo>
                    <a:pt x="5615" y="475"/>
                  </a:lnTo>
                  <a:lnTo>
                    <a:pt x="5603" y="414"/>
                  </a:lnTo>
                  <a:lnTo>
                    <a:pt x="5603" y="411"/>
                  </a:lnTo>
                  <a:lnTo>
                    <a:pt x="5601" y="407"/>
                  </a:lnTo>
                  <a:lnTo>
                    <a:pt x="5580" y="348"/>
                  </a:lnTo>
                  <a:lnTo>
                    <a:pt x="5579" y="344"/>
                  </a:lnTo>
                  <a:lnTo>
                    <a:pt x="5577" y="341"/>
                  </a:lnTo>
                  <a:lnTo>
                    <a:pt x="5549" y="287"/>
                  </a:lnTo>
                  <a:lnTo>
                    <a:pt x="5547" y="285"/>
                  </a:lnTo>
                  <a:lnTo>
                    <a:pt x="5545" y="281"/>
                  </a:lnTo>
                  <a:lnTo>
                    <a:pt x="5509" y="232"/>
                  </a:lnTo>
                  <a:lnTo>
                    <a:pt x="5507" y="229"/>
                  </a:lnTo>
                  <a:lnTo>
                    <a:pt x="5505" y="227"/>
                  </a:lnTo>
                  <a:lnTo>
                    <a:pt x="5463" y="182"/>
                  </a:lnTo>
                  <a:lnTo>
                    <a:pt x="5462" y="180"/>
                  </a:lnTo>
                  <a:lnTo>
                    <a:pt x="5460" y="178"/>
                  </a:lnTo>
                  <a:lnTo>
                    <a:pt x="5411" y="138"/>
                  </a:lnTo>
                  <a:lnTo>
                    <a:pt x="5407" y="135"/>
                  </a:lnTo>
                  <a:lnTo>
                    <a:pt x="5406" y="133"/>
                  </a:lnTo>
                  <a:lnTo>
                    <a:pt x="5352" y="101"/>
                  </a:lnTo>
                  <a:lnTo>
                    <a:pt x="5350" y="100"/>
                  </a:lnTo>
                  <a:lnTo>
                    <a:pt x="5348" y="100"/>
                  </a:lnTo>
                  <a:lnTo>
                    <a:pt x="5292" y="70"/>
                  </a:lnTo>
                  <a:lnTo>
                    <a:pt x="5289" y="68"/>
                  </a:lnTo>
                  <a:lnTo>
                    <a:pt x="5283" y="66"/>
                  </a:lnTo>
                  <a:lnTo>
                    <a:pt x="5224" y="47"/>
                  </a:lnTo>
                  <a:lnTo>
                    <a:pt x="5221" y="45"/>
                  </a:lnTo>
                  <a:lnTo>
                    <a:pt x="5217" y="45"/>
                  </a:lnTo>
                  <a:lnTo>
                    <a:pt x="5153" y="33"/>
                  </a:lnTo>
                  <a:lnTo>
                    <a:pt x="5149" y="33"/>
                  </a:lnTo>
                  <a:lnTo>
                    <a:pt x="5147" y="33"/>
                  </a:lnTo>
                  <a:lnTo>
                    <a:pt x="5083" y="28"/>
                  </a:lnTo>
                  <a:lnTo>
                    <a:pt x="5077" y="28"/>
                  </a:lnTo>
                  <a:lnTo>
                    <a:pt x="5074" y="28"/>
                  </a:lnTo>
                  <a:lnTo>
                    <a:pt x="5006" y="33"/>
                  </a:lnTo>
                  <a:lnTo>
                    <a:pt x="5004" y="33"/>
                  </a:lnTo>
                  <a:lnTo>
                    <a:pt x="5001" y="33"/>
                  </a:lnTo>
                  <a:lnTo>
                    <a:pt x="4938" y="45"/>
                  </a:lnTo>
                  <a:lnTo>
                    <a:pt x="4934" y="45"/>
                  </a:lnTo>
                  <a:lnTo>
                    <a:pt x="4931" y="47"/>
                  </a:lnTo>
                  <a:lnTo>
                    <a:pt x="4870" y="66"/>
                  </a:lnTo>
                  <a:lnTo>
                    <a:pt x="4864" y="68"/>
                  </a:lnTo>
                  <a:lnTo>
                    <a:pt x="4861" y="70"/>
                  </a:lnTo>
                  <a:lnTo>
                    <a:pt x="4805" y="100"/>
                  </a:lnTo>
                  <a:lnTo>
                    <a:pt x="4803" y="100"/>
                  </a:lnTo>
                  <a:lnTo>
                    <a:pt x="4802" y="101"/>
                  </a:lnTo>
                  <a:lnTo>
                    <a:pt x="4747" y="133"/>
                  </a:lnTo>
                  <a:lnTo>
                    <a:pt x="4744" y="136"/>
                  </a:lnTo>
                  <a:lnTo>
                    <a:pt x="4740" y="138"/>
                  </a:lnTo>
                  <a:lnTo>
                    <a:pt x="4695" y="178"/>
                  </a:lnTo>
                  <a:lnTo>
                    <a:pt x="4693" y="180"/>
                  </a:lnTo>
                  <a:lnTo>
                    <a:pt x="4692" y="182"/>
                  </a:lnTo>
                  <a:lnTo>
                    <a:pt x="4650" y="225"/>
                  </a:lnTo>
                  <a:lnTo>
                    <a:pt x="4646" y="229"/>
                  </a:lnTo>
                  <a:lnTo>
                    <a:pt x="4643" y="232"/>
                  </a:lnTo>
                  <a:lnTo>
                    <a:pt x="4610" y="283"/>
                  </a:lnTo>
                  <a:lnTo>
                    <a:pt x="4608" y="285"/>
                  </a:lnTo>
                  <a:lnTo>
                    <a:pt x="4606" y="287"/>
                  </a:lnTo>
                  <a:lnTo>
                    <a:pt x="4576" y="341"/>
                  </a:lnTo>
                  <a:lnTo>
                    <a:pt x="4576" y="344"/>
                  </a:lnTo>
                  <a:lnTo>
                    <a:pt x="4575" y="348"/>
                  </a:lnTo>
                  <a:lnTo>
                    <a:pt x="4552" y="405"/>
                  </a:lnTo>
                  <a:lnTo>
                    <a:pt x="4550" y="411"/>
                  </a:lnTo>
                  <a:lnTo>
                    <a:pt x="4550" y="414"/>
                  </a:lnTo>
                  <a:lnTo>
                    <a:pt x="4538" y="475"/>
                  </a:lnTo>
                  <a:lnTo>
                    <a:pt x="4538" y="479"/>
                  </a:lnTo>
                  <a:lnTo>
                    <a:pt x="4536" y="480"/>
                  </a:lnTo>
                  <a:lnTo>
                    <a:pt x="4533" y="543"/>
                  </a:lnTo>
                  <a:lnTo>
                    <a:pt x="4531" y="543"/>
                  </a:lnTo>
                  <a:lnTo>
                    <a:pt x="4531" y="545"/>
                  </a:lnTo>
                  <a:lnTo>
                    <a:pt x="4529" y="617"/>
                  </a:lnTo>
                  <a:lnTo>
                    <a:pt x="4513" y="685"/>
                  </a:lnTo>
                  <a:lnTo>
                    <a:pt x="4494" y="748"/>
                  </a:lnTo>
                  <a:lnTo>
                    <a:pt x="4465" y="805"/>
                  </a:lnTo>
                  <a:lnTo>
                    <a:pt x="4430" y="861"/>
                  </a:lnTo>
                  <a:lnTo>
                    <a:pt x="4386" y="914"/>
                  </a:lnTo>
                  <a:lnTo>
                    <a:pt x="4339" y="959"/>
                  </a:lnTo>
                  <a:lnTo>
                    <a:pt x="4285" y="998"/>
                  </a:lnTo>
                  <a:lnTo>
                    <a:pt x="4225" y="1033"/>
                  </a:lnTo>
                  <a:lnTo>
                    <a:pt x="4161" y="1060"/>
                  </a:lnTo>
                  <a:lnTo>
                    <a:pt x="4096" y="1083"/>
                  </a:lnTo>
                  <a:lnTo>
                    <a:pt x="4026" y="1094"/>
                  </a:lnTo>
                  <a:lnTo>
                    <a:pt x="3953" y="1099"/>
                  </a:lnTo>
                  <a:lnTo>
                    <a:pt x="3880" y="1094"/>
                  </a:lnTo>
                  <a:lnTo>
                    <a:pt x="3808" y="1083"/>
                  </a:lnTo>
                  <a:lnTo>
                    <a:pt x="3742" y="1060"/>
                  </a:lnTo>
                  <a:lnTo>
                    <a:pt x="3677" y="1033"/>
                  </a:lnTo>
                  <a:lnTo>
                    <a:pt x="3620" y="998"/>
                  </a:lnTo>
                  <a:lnTo>
                    <a:pt x="3564" y="959"/>
                  </a:lnTo>
                  <a:lnTo>
                    <a:pt x="3517" y="914"/>
                  </a:lnTo>
                  <a:lnTo>
                    <a:pt x="3476" y="861"/>
                  </a:lnTo>
                  <a:lnTo>
                    <a:pt x="3440" y="805"/>
                  </a:lnTo>
                  <a:lnTo>
                    <a:pt x="3412" y="748"/>
                  </a:lnTo>
                  <a:lnTo>
                    <a:pt x="3389" y="685"/>
                  </a:lnTo>
                  <a:lnTo>
                    <a:pt x="3377" y="617"/>
                  </a:lnTo>
                  <a:lnTo>
                    <a:pt x="3372" y="545"/>
                  </a:lnTo>
                  <a:lnTo>
                    <a:pt x="3368" y="482"/>
                  </a:lnTo>
                  <a:lnTo>
                    <a:pt x="3368" y="479"/>
                  </a:lnTo>
                  <a:lnTo>
                    <a:pt x="3366" y="473"/>
                  </a:lnTo>
                  <a:lnTo>
                    <a:pt x="3352" y="411"/>
                  </a:lnTo>
                  <a:lnTo>
                    <a:pt x="3351" y="409"/>
                  </a:lnTo>
                  <a:lnTo>
                    <a:pt x="3351" y="407"/>
                  </a:lnTo>
                  <a:lnTo>
                    <a:pt x="3330" y="348"/>
                  </a:lnTo>
                  <a:lnTo>
                    <a:pt x="3328" y="344"/>
                  </a:lnTo>
                  <a:lnTo>
                    <a:pt x="3326" y="342"/>
                  </a:lnTo>
                  <a:lnTo>
                    <a:pt x="3300" y="288"/>
                  </a:lnTo>
                  <a:lnTo>
                    <a:pt x="3297" y="285"/>
                  </a:lnTo>
                  <a:lnTo>
                    <a:pt x="3295" y="281"/>
                  </a:lnTo>
                  <a:lnTo>
                    <a:pt x="3256" y="231"/>
                  </a:lnTo>
                  <a:lnTo>
                    <a:pt x="3256" y="229"/>
                  </a:lnTo>
                  <a:lnTo>
                    <a:pt x="3255" y="227"/>
                  </a:lnTo>
                  <a:lnTo>
                    <a:pt x="3214" y="183"/>
                  </a:lnTo>
                  <a:lnTo>
                    <a:pt x="3213" y="180"/>
                  </a:lnTo>
                  <a:lnTo>
                    <a:pt x="3209" y="178"/>
                  </a:lnTo>
                  <a:lnTo>
                    <a:pt x="3159" y="136"/>
                  </a:lnTo>
                  <a:lnTo>
                    <a:pt x="3157" y="135"/>
                  </a:lnTo>
                  <a:lnTo>
                    <a:pt x="3155" y="133"/>
                  </a:lnTo>
                  <a:lnTo>
                    <a:pt x="3103" y="101"/>
                  </a:lnTo>
                  <a:lnTo>
                    <a:pt x="3101" y="100"/>
                  </a:lnTo>
                  <a:lnTo>
                    <a:pt x="3099" y="100"/>
                  </a:lnTo>
                  <a:lnTo>
                    <a:pt x="3042" y="70"/>
                  </a:lnTo>
                  <a:lnTo>
                    <a:pt x="3038" y="68"/>
                  </a:lnTo>
                  <a:lnTo>
                    <a:pt x="3035" y="66"/>
                  </a:lnTo>
                  <a:lnTo>
                    <a:pt x="2972" y="47"/>
                  </a:lnTo>
                  <a:lnTo>
                    <a:pt x="2970" y="45"/>
                  </a:lnTo>
                  <a:lnTo>
                    <a:pt x="2967" y="45"/>
                  </a:lnTo>
                  <a:lnTo>
                    <a:pt x="2904" y="33"/>
                  </a:lnTo>
                  <a:lnTo>
                    <a:pt x="2900" y="33"/>
                  </a:lnTo>
                  <a:lnTo>
                    <a:pt x="2898" y="33"/>
                  </a:lnTo>
                  <a:lnTo>
                    <a:pt x="2830" y="28"/>
                  </a:lnTo>
                  <a:lnTo>
                    <a:pt x="2825" y="28"/>
                  </a:lnTo>
                  <a:lnTo>
                    <a:pt x="2823" y="28"/>
                  </a:lnTo>
                  <a:lnTo>
                    <a:pt x="2757" y="33"/>
                  </a:lnTo>
                  <a:lnTo>
                    <a:pt x="2754" y="33"/>
                  </a:lnTo>
                  <a:lnTo>
                    <a:pt x="2752" y="33"/>
                  </a:lnTo>
                  <a:lnTo>
                    <a:pt x="2687" y="45"/>
                  </a:lnTo>
                  <a:lnTo>
                    <a:pt x="2684" y="45"/>
                  </a:lnTo>
                  <a:lnTo>
                    <a:pt x="2680" y="47"/>
                  </a:lnTo>
                  <a:lnTo>
                    <a:pt x="2619" y="66"/>
                  </a:lnTo>
                  <a:lnTo>
                    <a:pt x="2616" y="68"/>
                  </a:lnTo>
                  <a:lnTo>
                    <a:pt x="2612" y="70"/>
                  </a:lnTo>
                  <a:lnTo>
                    <a:pt x="2554" y="100"/>
                  </a:lnTo>
                  <a:lnTo>
                    <a:pt x="2553" y="100"/>
                  </a:lnTo>
                  <a:lnTo>
                    <a:pt x="2553" y="101"/>
                  </a:lnTo>
                  <a:lnTo>
                    <a:pt x="2499" y="133"/>
                  </a:lnTo>
                  <a:lnTo>
                    <a:pt x="2495" y="136"/>
                  </a:lnTo>
                  <a:lnTo>
                    <a:pt x="2492" y="138"/>
                  </a:lnTo>
                  <a:lnTo>
                    <a:pt x="2445" y="178"/>
                  </a:lnTo>
                  <a:lnTo>
                    <a:pt x="2445" y="180"/>
                  </a:lnTo>
                  <a:lnTo>
                    <a:pt x="2443" y="182"/>
                  </a:lnTo>
                  <a:lnTo>
                    <a:pt x="2399" y="225"/>
                  </a:lnTo>
                  <a:lnTo>
                    <a:pt x="2397" y="229"/>
                  </a:lnTo>
                  <a:lnTo>
                    <a:pt x="2394" y="232"/>
                  </a:lnTo>
                  <a:lnTo>
                    <a:pt x="2359" y="281"/>
                  </a:lnTo>
                  <a:lnTo>
                    <a:pt x="2357" y="285"/>
                  </a:lnTo>
                  <a:lnTo>
                    <a:pt x="2355" y="288"/>
                  </a:lnTo>
                  <a:lnTo>
                    <a:pt x="2328" y="342"/>
                  </a:lnTo>
                  <a:lnTo>
                    <a:pt x="2326" y="344"/>
                  </a:lnTo>
                  <a:lnTo>
                    <a:pt x="2324" y="348"/>
                  </a:lnTo>
                  <a:lnTo>
                    <a:pt x="2303" y="405"/>
                  </a:lnTo>
                  <a:lnTo>
                    <a:pt x="2301" y="409"/>
                  </a:lnTo>
                  <a:lnTo>
                    <a:pt x="2301" y="412"/>
                  </a:lnTo>
                  <a:lnTo>
                    <a:pt x="2287" y="475"/>
                  </a:lnTo>
                  <a:lnTo>
                    <a:pt x="2286" y="479"/>
                  </a:lnTo>
                  <a:lnTo>
                    <a:pt x="2286" y="482"/>
                  </a:lnTo>
                  <a:lnTo>
                    <a:pt x="2282" y="545"/>
                  </a:lnTo>
                  <a:lnTo>
                    <a:pt x="2277" y="617"/>
                  </a:lnTo>
                  <a:lnTo>
                    <a:pt x="2265" y="685"/>
                  </a:lnTo>
                  <a:lnTo>
                    <a:pt x="2244" y="748"/>
                  </a:lnTo>
                  <a:lnTo>
                    <a:pt x="2216" y="805"/>
                  </a:lnTo>
                  <a:lnTo>
                    <a:pt x="2179" y="861"/>
                  </a:lnTo>
                  <a:lnTo>
                    <a:pt x="2135" y="914"/>
                  </a:lnTo>
                  <a:lnTo>
                    <a:pt x="2088" y="959"/>
                  </a:lnTo>
                  <a:lnTo>
                    <a:pt x="2034" y="998"/>
                  </a:lnTo>
                  <a:lnTo>
                    <a:pt x="1975" y="1033"/>
                  </a:lnTo>
                  <a:lnTo>
                    <a:pt x="1914" y="1060"/>
                  </a:lnTo>
                  <a:lnTo>
                    <a:pt x="1846" y="1081"/>
                  </a:lnTo>
                  <a:lnTo>
                    <a:pt x="1774" y="1094"/>
                  </a:lnTo>
                  <a:lnTo>
                    <a:pt x="1701" y="1099"/>
                  </a:lnTo>
                  <a:lnTo>
                    <a:pt x="1627" y="1094"/>
                  </a:lnTo>
                  <a:lnTo>
                    <a:pt x="1559" y="1083"/>
                  </a:lnTo>
                  <a:lnTo>
                    <a:pt x="1491" y="1060"/>
                  </a:lnTo>
                  <a:lnTo>
                    <a:pt x="1428" y="1033"/>
                  </a:lnTo>
                  <a:lnTo>
                    <a:pt x="1369" y="998"/>
                  </a:lnTo>
                  <a:lnTo>
                    <a:pt x="1317" y="959"/>
                  </a:lnTo>
                  <a:lnTo>
                    <a:pt x="1269" y="914"/>
                  </a:lnTo>
                  <a:lnTo>
                    <a:pt x="1224" y="861"/>
                  </a:lnTo>
                  <a:lnTo>
                    <a:pt x="1189" y="805"/>
                  </a:lnTo>
                  <a:lnTo>
                    <a:pt x="1159" y="748"/>
                  </a:lnTo>
                  <a:lnTo>
                    <a:pt x="1140" y="685"/>
                  </a:lnTo>
                  <a:lnTo>
                    <a:pt x="1126" y="617"/>
                  </a:lnTo>
                  <a:lnTo>
                    <a:pt x="1123" y="543"/>
                  </a:lnTo>
                  <a:lnTo>
                    <a:pt x="1123" y="543"/>
                  </a:lnTo>
                  <a:lnTo>
                    <a:pt x="1123" y="543"/>
                  </a:lnTo>
                  <a:lnTo>
                    <a:pt x="1118" y="480"/>
                  </a:lnTo>
                  <a:lnTo>
                    <a:pt x="1118" y="479"/>
                  </a:lnTo>
                  <a:lnTo>
                    <a:pt x="1116" y="475"/>
                  </a:lnTo>
                  <a:lnTo>
                    <a:pt x="1104" y="414"/>
                  </a:lnTo>
                  <a:lnTo>
                    <a:pt x="1104" y="409"/>
                  </a:lnTo>
                  <a:lnTo>
                    <a:pt x="1102" y="405"/>
                  </a:lnTo>
                  <a:lnTo>
                    <a:pt x="1079" y="348"/>
                  </a:lnTo>
                  <a:lnTo>
                    <a:pt x="1077" y="344"/>
                  </a:lnTo>
                  <a:lnTo>
                    <a:pt x="1077" y="341"/>
                  </a:lnTo>
                  <a:lnTo>
                    <a:pt x="1048" y="288"/>
                  </a:lnTo>
                  <a:lnTo>
                    <a:pt x="1046" y="285"/>
                  </a:lnTo>
                  <a:lnTo>
                    <a:pt x="1044" y="283"/>
                  </a:lnTo>
                  <a:lnTo>
                    <a:pt x="1011" y="232"/>
                  </a:lnTo>
                  <a:lnTo>
                    <a:pt x="1008" y="229"/>
                  </a:lnTo>
                  <a:lnTo>
                    <a:pt x="1006" y="225"/>
                  </a:lnTo>
                  <a:lnTo>
                    <a:pt x="962" y="182"/>
                  </a:lnTo>
                  <a:lnTo>
                    <a:pt x="960" y="180"/>
                  </a:lnTo>
                  <a:lnTo>
                    <a:pt x="959" y="178"/>
                  </a:lnTo>
                  <a:lnTo>
                    <a:pt x="913" y="138"/>
                  </a:lnTo>
                  <a:lnTo>
                    <a:pt x="910" y="136"/>
                  </a:lnTo>
                  <a:lnTo>
                    <a:pt x="906" y="133"/>
                  </a:lnTo>
                  <a:lnTo>
                    <a:pt x="852" y="101"/>
                  </a:lnTo>
                  <a:lnTo>
                    <a:pt x="850" y="100"/>
                  </a:lnTo>
                  <a:lnTo>
                    <a:pt x="849" y="98"/>
                  </a:lnTo>
                  <a:lnTo>
                    <a:pt x="791" y="70"/>
                  </a:lnTo>
                  <a:lnTo>
                    <a:pt x="788" y="68"/>
                  </a:lnTo>
                  <a:lnTo>
                    <a:pt x="784" y="66"/>
                  </a:lnTo>
                  <a:lnTo>
                    <a:pt x="726" y="47"/>
                  </a:lnTo>
                  <a:lnTo>
                    <a:pt x="721" y="45"/>
                  </a:lnTo>
                  <a:lnTo>
                    <a:pt x="718" y="45"/>
                  </a:lnTo>
                  <a:lnTo>
                    <a:pt x="653" y="33"/>
                  </a:lnTo>
                  <a:lnTo>
                    <a:pt x="651" y="33"/>
                  </a:lnTo>
                  <a:lnTo>
                    <a:pt x="648" y="33"/>
                  </a:lnTo>
                  <a:lnTo>
                    <a:pt x="582" y="28"/>
                  </a:lnTo>
                  <a:lnTo>
                    <a:pt x="578" y="28"/>
                  </a:lnTo>
                  <a:lnTo>
                    <a:pt x="575" y="28"/>
                  </a:lnTo>
                  <a:lnTo>
                    <a:pt x="505" y="33"/>
                  </a:lnTo>
                  <a:lnTo>
                    <a:pt x="503" y="33"/>
                  </a:lnTo>
                  <a:lnTo>
                    <a:pt x="499" y="33"/>
                  </a:lnTo>
                  <a:lnTo>
                    <a:pt x="438" y="45"/>
                  </a:lnTo>
                  <a:lnTo>
                    <a:pt x="435" y="45"/>
                  </a:lnTo>
                  <a:lnTo>
                    <a:pt x="431" y="47"/>
                  </a:lnTo>
                  <a:lnTo>
                    <a:pt x="370" y="66"/>
                  </a:lnTo>
                  <a:lnTo>
                    <a:pt x="367" y="68"/>
                  </a:lnTo>
                  <a:lnTo>
                    <a:pt x="363" y="70"/>
                  </a:lnTo>
                  <a:lnTo>
                    <a:pt x="304" y="98"/>
                  </a:lnTo>
                  <a:lnTo>
                    <a:pt x="302" y="100"/>
                  </a:lnTo>
                  <a:lnTo>
                    <a:pt x="300" y="101"/>
                  </a:lnTo>
                  <a:lnTo>
                    <a:pt x="248" y="133"/>
                  </a:lnTo>
                  <a:lnTo>
                    <a:pt x="246" y="136"/>
                  </a:lnTo>
                  <a:lnTo>
                    <a:pt x="243" y="138"/>
                  </a:lnTo>
                  <a:lnTo>
                    <a:pt x="196" y="178"/>
                  </a:lnTo>
                  <a:lnTo>
                    <a:pt x="192" y="180"/>
                  </a:lnTo>
                  <a:lnTo>
                    <a:pt x="190" y="182"/>
                  </a:lnTo>
                  <a:lnTo>
                    <a:pt x="150" y="227"/>
                  </a:lnTo>
                  <a:lnTo>
                    <a:pt x="147" y="229"/>
                  </a:lnTo>
                  <a:lnTo>
                    <a:pt x="145" y="232"/>
                  </a:lnTo>
                  <a:lnTo>
                    <a:pt x="110" y="281"/>
                  </a:lnTo>
                  <a:lnTo>
                    <a:pt x="107" y="285"/>
                  </a:lnTo>
                  <a:lnTo>
                    <a:pt x="105" y="288"/>
                  </a:lnTo>
                  <a:lnTo>
                    <a:pt x="77" y="342"/>
                  </a:lnTo>
                  <a:lnTo>
                    <a:pt x="77" y="344"/>
                  </a:lnTo>
                  <a:lnTo>
                    <a:pt x="75" y="348"/>
                  </a:lnTo>
                  <a:lnTo>
                    <a:pt x="53" y="405"/>
                  </a:lnTo>
                  <a:lnTo>
                    <a:pt x="53" y="409"/>
                  </a:lnTo>
                  <a:lnTo>
                    <a:pt x="51" y="414"/>
                  </a:lnTo>
                  <a:lnTo>
                    <a:pt x="39" y="475"/>
                  </a:lnTo>
                  <a:lnTo>
                    <a:pt x="39" y="479"/>
                  </a:lnTo>
                  <a:lnTo>
                    <a:pt x="39" y="480"/>
                  </a:lnTo>
                  <a:lnTo>
                    <a:pt x="37" y="496"/>
                  </a:lnTo>
                  <a:lnTo>
                    <a:pt x="0" y="496"/>
                  </a:lnTo>
                  <a:lnTo>
                    <a:pt x="2" y="479"/>
                  </a:lnTo>
                  <a:lnTo>
                    <a:pt x="14" y="412"/>
                  </a:lnTo>
                  <a:lnTo>
                    <a:pt x="35" y="351"/>
                  </a:lnTo>
                  <a:lnTo>
                    <a:pt x="65" y="294"/>
                  </a:lnTo>
                  <a:lnTo>
                    <a:pt x="100" y="236"/>
                  </a:lnTo>
                  <a:lnTo>
                    <a:pt x="143" y="185"/>
                  </a:lnTo>
                  <a:lnTo>
                    <a:pt x="190" y="138"/>
                  </a:lnTo>
                  <a:lnTo>
                    <a:pt x="245" y="98"/>
                  </a:lnTo>
                  <a:lnTo>
                    <a:pt x="304" y="65"/>
                  </a:lnTo>
                  <a:lnTo>
                    <a:pt x="367" y="37"/>
                  </a:lnTo>
                  <a:lnTo>
                    <a:pt x="433" y="16"/>
                  </a:lnTo>
                  <a:lnTo>
                    <a:pt x="503" y="3"/>
                  </a:lnTo>
                  <a:lnTo>
                    <a:pt x="578" y="0"/>
                  </a:lnTo>
                  <a:close/>
                </a:path>
              </a:pathLst>
            </a:custGeom>
            <a:grpFill/>
            <a:ln w="0">
              <a:noFill/>
              <a:prstDash val="solid"/>
              <a:round/>
              <a:headEnd/>
              <a:tailEnd/>
            </a:ln>
            <a:effectLst/>
            <a:sp3d>
              <a:bevelT w="139700" h="139700"/>
            </a:sp3d>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grpSp>
      <p:sp>
        <p:nvSpPr>
          <p:cNvPr id="28" name="Freeform 13"/>
          <p:cNvSpPr>
            <a:spLocks/>
          </p:cNvSpPr>
          <p:nvPr/>
        </p:nvSpPr>
        <p:spPr bwMode="auto">
          <a:xfrm>
            <a:off x="114260" y="2673775"/>
            <a:ext cx="11899064" cy="2419270"/>
          </a:xfrm>
          <a:custGeom>
            <a:avLst/>
            <a:gdLst>
              <a:gd name="T0" fmla="*/ 1013 w 5654"/>
              <a:gd name="T1" fmla="*/ 185 h 1099"/>
              <a:gd name="T2" fmla="*/ 1156 w 5654"/>
              <a:gd name="T3" fmla="*/ 552 h 1099"/>
              <a:gd name="T4" fmla="*/ 1200 w 5654"/>
              <a:gd name="T5" fmla="*/ 751 h 1099"/>
              <a:gd name="T6" fmla="*/ 1315 w 5654"/>
              <a:gd name="T7" fmla="*/ 915 h 1099"/>
              <a:gd name="T8" fmla="*/ 1430 w 5654"/>
              <a:gd name="T9" fmla="*/ 999 h 1099"/>
              <a:gd name="T10" fmla="*/ 1629 w 5654"/>
              <a:gd name="T11" fmla="*/ 1064 h 1099"/>
              <a:gd name="T12" fmla="*/ 1844 w 5654"/>
              <a:gd name="T13" fmla="*/ 1052 h 1099"/>
              <a:gd name="T14" fmla="*/ 1980 w 5654"/>
              <a:gd name="T15" fmla="*/ 998 h 1099"/>
              <a:gd name="T16" fmla="*/ 2134 w 5654"/>
              <a:gd name="T17" fmla="*/ 867 h 1099"/>
              <a:gd name="T18" fmla="*/ 2226 w 5654"/>
              <a:gd name="T19" fmla="*/ 690 h 1099"/>
              <a:gd name="T20" fmla="*/ 2247 w 5654"/>
              <a:gd name="T21" fmla="*/ 550 h 1099"/>
              <a:gd name="T22" fmla="*/ 2495 w 5654"/>
              <a:gd name="T23" fmla="*/ 98 h 1099"/>
              <a:gd name="T24" fmla="*/ 3038 w 5654"/>
              <a:gd name="T25" fmla="*/ 37 h 1099"/>
              <a:gd name="T26" fmla="*/ 3391 w 5654"/>
              <a:gd name="T27" fmla="*/ 412 h 1099"/>
              <a:gd name="T28" fmla="*/ 3427 w 5654"/>
              <a:gd name="T29" fmla="*/ 687 h 1099"/>
              <a:gd name="T30" fmla="*/ 3518 w 5654"/>
              <a:gd name="T31" fmla="*/ 865 h 1099"/>
              <a:gd name="T32" fmla="*/ 3621 w 5654"/>
              <a:gd name="T33" fmla="*/ 963 h 1099"/>
              <a:gd name="T34" fmla="*/ 3808 w 5654"/>
              <a:gd name="T35" fmla="*/ 1050 h 1099"/>
              <a:gd name="T36" fmla="*/ 4021 w 5654"/>
              <a:gd name="T37" fmla="*/ 1066 h 1099"/>
              <a:gd name="T38" fmla="*/ 4168 w 5654"/>
              <a:gd name="T39" fmla="*/ 1027 h 1099"/>
              <a:gd name="T40" fmla="*/ 4335 w 5654"/>
              <a:gd name="T41" fmla="*/ 917 h 1099"/>
              <a:gd name="T42" fmla="*/ 4452 w 5654"/>
              <a:gd name="T43" fmla="*/ 755 h 1099"/>
              <a:gd name="T44" fmla="*/ 4491 w 5654"/>
              <a:gd name="T45" fmla="*/ 615 h 1099"/>
              <a:gd name="T46" fmla="*/ 4601 w 5654"/>
              <a:gd name="T47" fmla="*/ 236 h 1099"/>
              <a:gd name="T48" fmla="*/ 5077 w 5654"/>
              <a:gd name="T49" fmla="*/ 0 h 1099"/>
              <a:gd name="T50" fmla="*/ 5556 w 5654"/>
              <a:gd name="T51" fmla="*/ 236 h 1099"/>
              <a:gd name="T52" fmla="*/ 5615 w 5654"/>
              <a:gd name="T53" fmla="*/ 479 h 1099"/>
              <a:gd name="T54" fmla="*/ 5549 w 5654"/>
              <a:gd name="T55" fmla="*/ 287 h 1099"/>
              <a:gd name="T56" fmla="*/ 5460 w 5654"/>
              <a:gd name="T57" fmla="*/ 178 h 1099"/>
              <a:gd name="T58" fmla="*/ 5289 w 5654"/>
              <a:gd name="T59" fmla="*/ 68 h 1099"/>
              <a:gd name="T60" fmla="*/ 5083 w 5654"/>
              <a:gd name="T61" fmla="*/ 28 h 1099"/>
              <a:gd name="T62" fmla="*/ 4931 w 5654"/>
              <a:gd name="T63" fmla="*/ 47 h 1099"/>
              <a:gd name="T64" fmla="*/ 4744 w 5654"/>
              <a:gd name="T65" fmla="*/ 136 h 1099"/>
              <a:gd name="T66" fmla="*/ 4610 w 5654"/>
              <a:gd name="T67" fmla="*/ 283 h 1099"/>
              <a:gd name="T68" fmla="*/ 4550 w 5654"/>
              <a:gd name="T69" fmla="*/ 414 h 1099"/>
              <a:gd name="T70" fmla="*/ 4513 w 5654"/>
              <a:gd name="T71" fmla="*/ 685 h 1099"/>
              <a:gd name="T72" fmla="*/ 4161 w 5654"/>
              <a:gd name="T73" fmla="*/ 1060 h 1099"/>
              <a:gd name="T74" fmla="*/ 3620 w 5654"/>
              <a:gd name="T75" fmla="*/ 998 h 1099"/>
              <a:gd name="T76" fmla="*/ 3372 w 5654"/>
              <a:gd name="T77" fmla="*/ 545 h 1099"/>
              <a:gd name="T78" fmla="*/ 3328 w 5654"/>
              <a:gd name="T79" fmla="*/ 344 h 1099"/>
              <a:gd name="T80" fmla="*/ 3214 w 5654"/>
              <a:gd name="T81" fmla="*/ 183 h 1099"/>
              <a:gd name="T82" fmla="*/ 3099 w 5654"/>
              <a:gd name="T83" fmla="*/ 100 h 1099"/>
              <a:gd name="T84" fmla="*/ 2900 w 5654"/>
              <a:gd name="T85" fmla="*/ 33 h 1099"/>
              <a:gd name="T86" fmla="*/ 2687 w 5654"/>
              <a:gd name="T87" fmla="*/ 45 h 1099"/>
              <a:gd name="T88" fmla="*/ 2553 w 5654"/>
              <a:gd name="T89" fmla="*/ 101 h 1099"/>
              <a:gd name="T90" fmla="*/ 2397 w 5654"/>
              <a:gd name="T91" fmla="*/ 229 h 1099"/>
              <a:gd name="T92" fmla="*/ 2303 w 5654"/>
              <a:gd name="T93" fmla="*/ 405 h 1099"/>
              <a:gd name="T94" fmla="*/ 2265 w 5654"/>
              <a:gd name="T95" fmla="*/ 685 h 1099"/>
              <a:gd name="T96" fmla="*/ 1914 w 5654"/>
              <a:gd name="T97" fmla="*/ 1060 h 1099"/>
              <a:gd name="T98" fmla="*/ 1369 w 5654"/>
              <a:gd name="T99" fmla="*/ 998 h 1099"/>
              <a:gd name="T100" fmla="*/ 1123 w 5654"/>
              <a:gd name="T101" fmla="*/ 543 h 1099"/>
              <a:gd name="T102" fmla="*/ 1102 w 5654"/>
              <a:gd name="T103" fmla="*/ 405 h 1099"/>
              <a:gd name="T104" fmla="*/ 1008 w 5654"/>
              <a:gd name="T105" fmla="*/ 229 h 1099"/>
              <a:gd name="T106" fmla="*/ 852 w 5654"/>
              <a:gd name="T107" fmla="*/ 101 h 1099"/>
              <a:gd name="T108" fmla="*/ 718 w 5654"/>
              <a:gd name="T109" fmla="*/ 45 h 1099"/>
              <a:gd name="T110" fmla="*/ 503 w 5654"/>
              <a:gd name="T111" fmla="*/ 33 h 1099"/>
              <a:gd name="T112" fmla="*/ 304 w 5654"/>
              <a:gd name="T113" fmla="*/ 98 h 1099"/>
              <a:gd name="T114" fmla="*/ 190 w 5654"/>
              <a:gd name="T115" fmla="*/ 182 h 1099"/>
              <a:gd name="T116" fmla="*/ 77 w 5654"/>
              <a:gd name="T117" fmla="*/ 344 h 1099"/>
              <a:gd name="T118" fmla="*/ 37 w 5654"/>
              <a:gd name="T119" fmla="*/ 496 h 1099"/>
              <a:gd name="T120" fmla="*/ 190 w 5654"/>
              <a:gd name="T121" fmla="*/ 138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654" h="1099">
                <a:moveTo>
                  <a:pt x="578" y="0"/>
                </a:moveTo>
                <a:lnTo>
                  <a:pt x="651" y="3"/>
                </a:lnTo>
                <a:lnTo>
                  <a:pt x="719" y="16"/>
                </a:lnTo>
                <a:lnTo>
                  <a:pt x="788" y="37"/>
                </a:lnTo>
                <a:lnTo>
                  <a:pt x="852" y="65"/>
                </a:lnTo>
                <a:lnTo>
                  <a:pt x="910" y="98"/>
                </a:lnTo>
                <a:lnTo>
                  <a:pt x="964" y="138"/>
                </a:lnTo>
                <a:lnTo>
                  <a:pt x="1013" y="185"/>
                </a:lnTo>
                <a:lnTo>
                  <a:pt x="1055" y="236"/>
                </a:lnTo>
                <a:lnTo>
                  <a:pt x="1091" y="292"/>
                </a:lnTo>
                <a:lnTo>
                  <a:pt x="1119" y="349"/>
                </a:lnTo>
                <a:lnTo>
                  <a:pt x="1139" y="412"/>
                </a:lnTo>
                <a:lnTo>
                  <a:pt x="1152" y="479"/>
                </a:lnTo>
                <a:lnTo>
                  <a:pt x="1156" y="550"/>
                </a:lnTo>
                <a:lnTo>
                  <a:pt x="1156" y="550"/>
                </a:lnTo>
                <a:lnTo>
                  <a:pt x="1156" y="552"/>
                </a:lnTo>
                <a:lnTo>
                  <a:pt x="1161" y="617"/>
                </a:lnTo>
                <a:lnTo>
                  <a:pt x="1163" y="620"/>
                </a:lnTo>
                <a:lnTo>
                  <a:pt x="1163" y="624"/>
                </a:lnTo>
                <a:lnTo>
                  <a:pt x="1177" y="685"/>
                </a:lnTo>
                <a:lnTo>
                  <a:pt x="1177" y="687"/>
                </a:lnTo>
                <a:lnTo>
                  <a:pt x="1179" y="690"/>
                </a:lnTo>
                <a:lnTo>
                  <a:pt x="1200" y="748"/>
                </a:lnTo>
                <a:lnTo>
                  <a:pt x="1200" y="751"/>
                </a:lnTo>
                <a:lnTo>
                  <a:pt x="1203" y="755"/>
                </a:lnTo>
                <a:lnTo>
                  <a:pt x="1231" y="809"/>
                </a:lnTo>
                <a:lnTo>
                  <a:pt x="1233" y="812"/>
                </a:lnTo>
                <a:lnTo>
                  <a:pt x="1235" y="814"/>
                </a:lnTo>
                <a:lnTo>
                  <a:pt x="1271" y="865"/>
                </a:lnTo>
                <a:lnTo>
                  <a:pt x="1273" y="867"/>
                </a:lnTo>
                <a:lnTo>
                  <a:pt x="1275" y="870"/>
                </a:lnTo>
                <a:lnTo>
                  <a:pt x="1315" y="915"/>
                </a:lnTo>
                <a:lnTo>
                  <a:pt x="1318" y="917"/>
                </a:lnTo>
                <a:lnTo>
                  <a:pt x="1322" y="921"/>
                </a:lnTo>
                <a:lnTo>
                  <a:pt x="1369" y="959"/>
                </a:lnTo>
                <a:lnTo>
                  <a:pt x="1371" y="961"/>
                </a:lnTo>
                <a:lnTo>
                  <a:pt x="1372" y="963"/>
                </a:lnTo>
                <a:lnTo>
                  <a:pt x="1425" y="996"/>
                </a:lnTo>
                <a:lnTo>
                  <a:pt x="1427" y="998"/>
                </a:lnTo>
                <a:lnTo>
                  <a:pt x="1430" y="999"/>
                </a:lnTo>
                <a:lnTo>
                  <a:pt x="1488" y="1027"/>
                </a:lnTo>
                <a:lnTo>
                  <a:pt x="1491" y="1029"/>
                </a:lnTo>
                <a:lnTo>
                  <a:pt x="1495" y="1031"/>
                </a:lnTo>
                <a:lnTo>
                  <a:pt x="1556" y="1050"/>
                </a:lnTo>
                <a:lnTo>
                  <a:pt x="1558" y="1050"/>
                </a:lnTo>
                <a:lnTo>
                  <a:pt x="1561" y="1052"/>
                </a:lnTo>
                <a:lnTo>
                  <a:pt x="1624" y="1064"/>
                </a:lnTo>
                <a:lnTo>
                  <a:pt x="1629" y="1064"/>
                </a:lnTo>
                <a:lnTo>
                  <a:pt x="1633" y="1066"/>
                </a:lnTo>
                <a:lnTo>
                  <a:pt x="1699" y="1067"/>
                </a:lnTo>
                <a:lnTo>
                  <a:pt x="1701" y="1069"/>
                </a:lnTo>
                <a:lnTo>
                  <a:pt x="1704" y="1067"/>
                </a:lnTo>
                <a:lnTo>
                  <a:pt x="1772" y="1066"/>
                </a:lnTo>
                <a:lnTo>
                  <a:pt x="1776" y="1064"/>
                </a:lnTo>
                <a:lnTo>
                  <a:pt x="1779" y="1064"/>
                </a:lnTo>
                <a:lnTo>
                  <a:pt x="1844" y="1052"/>
                </a:lnTo>
                <a:lnTo>
                  <a:pt x="1847" y="1050"/>
                </a:lnTo>
                <a:lnTo>
                  <a:pt x="1849" y="1050"/>
                </a:lnTo>
                <a:lnTo>
                  <a:pt x="1908" y="1031"/>
                </a:lnTo>
                <a:lnTo>
                  <a:pt x="1912" y="1029"/>
                </a:lnTo>
                <a:lnTo>
                  <a:pt x="1915" y="1027"/>
                </a:lnTo>
                <a:lnTo>
                  <a:pt x="1973" y="999"/>
                </a:lnTo>
                <a:lnTo>
                  <a:pt x="1977" y="999"/>
                </a:lnTo>
                <a:lnTo>
                  <a:pt x="1980" y="998"/>
                </a:lnTo>
                <a:lnTo>
                  <a:pt x="2032" y="963"/>
                </a:lnTo>
                <a:lnTo>
                  <a:pt x="2036" y="961"/>
                </a:lnTo>
                <a:lnTo>
                  <a:pt x="2038" y="959"/>
                </a:lnTo>
                <a:lnTo>
                  <a:pt x="2085" y="921"/>
                </a:lnTo>
                <a:lnTo>
                  <a:pt x="2087" y="917"/>
                </a:lnTo>
                <a:lnTo>
                  <a:pt x="2088" y="915"/>
                </a:lnTo>
                <a:lnTo>
                  <a:pt x="2132" y="870"/>
                </a:lnTo>
                <a:lnTo>
                  <a:pt x="2134" y="867"/>
                </a:lnTo>
                <a:lnTo>
                  <a:pt x="2135" y="865"/>
                </a:lnTo>
                <a:lnTo>
                  <a:pt x="2170" y="814"/>
                </a:lnTo>
                <a:lnTo>
                  <a:pt x="2172" y="811"/>
                </a:lnTo>
                <a:lnTo>
                  <a:pt x="2174" y="809"/>
                </a:lnTo>
                <a:lnTo>
                  <a:pt x="2202" y="755"/>
                </a:lnTo>
                <a:lnTo>
                  <a:pt x="2202" y="751"/>
                </a:lnTo>
                <a:lnTo>
                  <a:pt x="2204" y="749"/>
                </a:lnTo>
                <a:lnTo>
                  <a:pt x="2226" y="690"/>
                </a:lnTo>
                <a:lnTo>
                  <a:pt x="2226" y="687"/>
                </a:lnTo>
                <a:lnTo>
                  <a:pt x="2228" y="683"/>
                </a:lnTo>
                <a:lnTo>
                  <a:pt x="2242" y="622"/>
                </a:lnTo>
                <a:lnTo>
                  <a:pt x="2242" y="618"/>
                </a:lnTo>
                <a:lnTo>
                  <a:pt x="2242" y="613"/>
                </a:lnTo>
                <a:lnTo>
                  <a:pt x="2244" y="597"/>
                </a:lnTo>
                <a:lnTo>
                  <a:pt x="2245" y="597"/>
                </a:lnTo>
                <a:lnTo>
                  <a:pt x="2247" y="550"/>
                </a:lnTo>
                <a:lnTo>
                  <a:pt x="2251" y="479"/>
                </a:lnTo>
                <a:lnTo>
                  <a:pt x="2265" y="412"/>
                </a:lnTo>
                <a:lnTo>
                  <a:pt x="2286" y="351"/>
                </a:lnTo>
                <a:lnTo>
                  <a:pt x="2315" y="292"/>
                </a:lnTo>
                <a:lnTo>
                  <a:pt x="2350" y="236"/>
                </a:lnTo>
                <a:lnTo>
                  <a:pt x="2394" y="185"/>
                </a:lnTo>
                <a:lnTo>
                  <a:pt x="2441" y="138"/>
                </a:lnTo>
                <a:lnTo>
                  <a:pt x="2495" y="98"/>
                </a:lnTo>
                <a:lnTo>
                  <a:pt x="2554" y="65"/>
                </a:lnTo>
                <a:lnTo>
                  <a:pt x="2617" y="37"/>
                </a:lnTo>
                <a:lnTo>
                  <a:pt x="2684" y="16"/>
                </a:lnTo>
                <a:lnTo>
                  <a:pt x="2754" y="3"/>
                </a:lnTo>
                <a:lnTo>
                  <a:pt x="2825" y="0"/>
                </a:lnTo>
                <a:lnTo>
                  <a:pt x="2900" y="3"/>
                </a:lnTo>
                <a:lnTo>
                  <a:pt x="2972" y="16"/>
                </a:lnTo>
                <a:lnTo>
                  <a:pt x="3038" y="37"/>
                </a:lnTo>
                <a:lnTo>
                  <a:pt x="3101" y="65"/>
                </a:lnTo>
                <a:lnTo>
                  <a:pt x="3159" y="98"/>
                </a:lnTo>
                <a:lnTo>
                  <a:pt x="3213" y="138"/>
                </a:lnTo>
                <a:lnTo>
                  <a:pt x="3262" y="185"/>
                </a:lnTo>
                <a:lnTo>
                  <a:pt x="3304" y="236"/>
                </a:lnTo>
                <a:lnTo>
                  <a:pt x="3338" y="292"/>
                </a:lnTo>
                <a:lnTo>
                  <a:pt x="3368" y="351"/>
                </a:lnTo>
                <a:lnTo>
                  <a:pt x="3391" y="412"/>
                </a:lnTo>
                <a:lnTo>
                  <a:pt x="3403" y="479"/>
                </a:lnTo>
                <a:lnTo>
                  <a:pt x="3408" y="550"/>
                </a:lnTo>
                <a:lnTo>
                  <a:pt x="3408" y="550"/>
                </a:lnTo>
                <a:lnTo>
                  <a:pt x="3412" y="613"/>
                </a:lnTo>
                <a:lnTo>
                  <a:pt x="3412" y="618"/>
                </a:lnTo>
                <a:lnTo>
                  <a:pt x="3412" y="622"/>
                </a:lnTo>
                <a:lnTo>
                  <a:pt x="3426" y="683"/>
                </a:lnTo>
                <a:lnTo>
                  <a:pt x="3427" y="687"/>
                </a:lnTo>
                <a:lnTo>
                  <a:pt x="3427" y="690"/>
                </a:lnTo>
                <a:lnTo>
                  <a:pt x="3450" y="749"/>
                </a:lnTo>
                <a:lnTo>
                  <a:pt x="3452" y="751"/>
                </a:lnTo>
                <a:lnTo>
                  <a:pt x="3452" y="755"/>
                </a:lnTo>
                <a:lnTo>
                  <a:pt x="3480" y="809"/>
                </a:lnTo>
                <a:lnTo>
                  <a:pt x="3482" y="811"/>
                </a:lnTo>
                <a:lnTo>
                  <a:pt x="3483" y="814"/>
                </a:lnTo>
                <a:lnTo>
                  <a:pt x="3518" y="865"/>
                </a:lnTo>
                <a:lnTo>
                  <a:pt x="3520" y="867"/>
                </a:lnTo>
                <a:lnTo>
                  <a:pt x="3524" y="870"/>
                </a:lnTo>
                <a:lnTo>
                  <a:pt x="3565" y="915"/>
                </a:lnTo>
                <a:lnTo>
                  <a:pt x="3567" y="917"/>
                </a:lnTo>
                <a:lnTo>
                  <a:pt x="3571" y="921"/>
                </a:lnTo>
                <a:lnTo>
                  <a:pt x="3616" y="959"/>
                </a:lnTo>
                <a:lnTo>
                  <a:pt x="3620" y="961"/>
                </a:lnTo>
                <a:lnTo>
                  <a:pt x="3621" y="963"/>
                </a:lnTo>
                <a:lnTo>
                  <a:pt x="3675" y="998"/>
                </a:lnTo>
                <a:lnTo>
                  <a:pt x="3677" y="999"/>
                </a:lnTo>
                <a:lnTo>
                  <a:pt x="3681" y="999"/>
                </a:lnTo>
                <a:lnTo>
                  <a:pt x="3738" y="1027"/>
                </a:lnTo>
                <a:lnTo>
                  <a:pt x="3742" y="1029"/>
                </a:lnTo>
                <a:lnTo>
                  <a:pt x="3745" y="1031"/>
                </a:lnTo>
                <a:lnTo>
                  <a:pt x="3805" y="1050"/>
                </a:lnTo>
                <a:lnTo>
                  <a:pt x="3808" y="1050"/>
                </a:lnTo>
                <a:lnTo>
                  <a:pt x="3810" y="1052"/>
                </a:lnTo>
                <a:lnTo>
                  <a:pt x="3876" y="1064"/>
                </a:lnTo>
                <a:lnTo>
                  <a:pt x="3880" y="1064"/>
                </a:lnTo>
                <a:lnTo>
                  <a:pt x="3883" y="1066"/>
                </a:lnTo>
                <a:lnTo>
                  <a:pt x="3950" y="1067"/>
                </a:lnTo>
                <a:lnTo>
                  <a:pt x="3953" y="1069"/>
                </a:lnTo>
                <a:lnTo>
                  <a:pt x="3955" y="1067"/>
                </a:lnTo>
                <a:lnTo>
                  <a:pt x="4021" y="1066"/>
                </a:lnTo>
                <a:lnTo>
                  <a:pt x="4026" y="1064"/>
                </a:lnTo>
                <a:lnTo>
                  <a:pt x="4030" y="1064"/>
                </a:lnTo>
                <a:lnTo>
                  <a:pt x="4093" y="1052"/>
                </a:lnTo>
                <a:lnTo>
                  <a:pt x="4096" y="1050"/>
                </a:lnTo>
                <a:lnTo>
                  <a:pt x="4098" y="1050"/>
                </a:lnTo>
                <a:lnTo>
                  <a:pt x="4161" y="1031"/>
                </a:lnTo>
                <a:lnTo>
                  <a:pt x="4164" y="1029"/>
                </a:lnTo>
                <a:lnTo>
                  <a:pt x="4168" y="1027"/>
                </a:lnTo>
                <a:lnTo>
                  <a:pt x="4224" y="999"/>
                </a:lnTo>
                <a:lnTo>
                  <a:pt x="4227" y="998"/>
                </a:lnTo>
                <a:lnTo>
                  <a:pt x="4229" y="996"/>
                </a:lnTo>
                <a:lnTo>
                  <a:pt x="4281" y="963"/>
                </a:lnTo>
                <a:lnTo>
                  <a:pt x="4283" y="961"/>
                </a:lnTo>
                <a:lnTo>
                  <a:pt x="4285" y="959"/>
                </a:lnTo>
                <a:lnTo>
                  <a:pt x="4334" y="921"/>
                </a:lnTo>
                <a:lnTo>
                  <a:pt x="4335" y="917"/>
                </a:lnTo>
                <a:lnTo>
                  <a:pt x="4339" y="915"/>
                </a:lnTo>
                <a:lnTo>
                  <a:pt x="4379" y="870"/>
                </a:lnTo>
                <a:lnTo>
                  <a:pt x="4381" y="868"/>
                </a:lnTo>
                <a:lnTo>
                  <a:pt x="4383" y="867"/>
                </a:lnTo>
                <a:lnTo>
                  <a:pt x="4421" y="816"/>
                </a:lnTo>
                <a:lnTo>
                  <a:pt x="4423" y="812"/>
                </a:lnTo>
                <a:lnTo>
                  <a:pt x="4424" y="809"/>
                </a:lnTo>
                <a:lnTo>
                  <a:pt x="4452" y="755"/>
                </a:lnTo>
                <a:lnTo>
                  <a:pt x="4454" y="751"/>
                </a:lnTo>
                <a:lnTo>
                  <a:pt x="4454" y="748"/>
                </a:lnTo>
                <a:lnTo>
                  <a:pt x="4475" y="690"/>
                </a:lnTo>
                <a:lnTo>
                  <a:pt x="4477" y="687"/>
                </a:lnTo>
                <a:lnTo>
                  <a:pt x="4477" y="683"/>
                </a:lnTo>
                <a:lnTo>
                  <a:pt x="4489" y="620"/>
                </a:lnTo>
                <a:lnTo>
                  <a:pt x="4491" y="618"/>
                </a:lnTo>
                <a:lnTo>
                  <a:pt x="4491" y="615"/>
                </a:lnTo>
                <a:lnTo>
                  <a:pt x="4496" y="552"/>
                </a:lnTo>
                <a:lnTo>
                  <a:pt x="4496" y="550"/>
                </a:lnTo>
                <a:lnTo>
                  <a:pt x="4496" y="550"/>
                </a:lnTo>
                <a:lnTo>
                  <a:pt x="4501" y="480"/>
                </a:lnTo>
                <a:lnTo>
                  <a:pt x="4515" y="412"/>
                </a:lnTo>
                <a:lnTo>
                  <a:pt x="4534" y="349"/>
                </a:lnTo>
                <a:lnTo>
                  <a:pt x="4562" y="294"/>
                </a:lnTo>
                <a:lnTo>
                  <a:pt x="4601" y="236"/>
                </a:lnTo>
                <a:lnTo>
                  <a:pt x="4643" y="185"/>
                </a:lnTo>
                <a:lnTo>
                  <a:pt x="4690" y="140"/>
                </a:lnTo>
                <a:lnTo>
                  <a:pt x="4746" y="98"/>
                </a:lnTo>
                <a:lnTo>
                  <a:pt x="4803" y="65"/>
                </a:lnTo>
                <a:lnTo>
                  <a:pt x="4866" y="37"/>
                </a:lnTo>
                <a:lnTo>
                  <a:pt x="4934" y="16"/>
                </a:lnTo>
                <a:lnTo>
                  <a:pt x="5004" y="3"/>
                </a:lnTo>
                <a:lnTo>
                  <a:pt x="5077" y="0"/>
                </a:lnTo>
                <a:lnTo>
                  <a:pt x="5151" y="3"/>
                </a:lnTo>
                <a:lnTo>
                  <a:pt x="5219" y="16"/>
                </a:lnTo>
                <a:lnTo>
                  <a:pt x="5287" y="37"/>
                </a:lnTo>
                <a:lnTo>
                  <a:pt x="5352" y="65"/>
                </a:lnTo>
                <a:lnTo>
                  <a:pt x="5411" y="98"/>
                </a:lnTo>
                <a:lnTo>
                  <a:pt x="5462" y="138"/>
                </a:lnTo>
                <a:lnTo>
                  <a:pt x="5512" y="185"/>
                </a:lnTo>
                <a:lnTo>
                  <a:pt x="5556" y="236"/>
                </a:lnTo>
                <a:lnTo>
                  <a:pt x="5589" y="292"/>
                </a:lnTo>
                <a:lnTo>
                  <a:pt x="5619" y="351"/>
                </a:lnTo>
                <a:lnTo>
                  <a:pt x="5640" y="412"/>
                </a:lnTo>
                <a:lnTo>
                  <a:pt x="5652" y="479"/>
                </a:lnTo>
                <a:lnTo>
                  <a:pt x="5654" y="496"/>
                </a:lnTo>
                <a:lnTo>
                  <a:pt x="5617" y="496"/>
                </a:lnTo>
                <a:lnTo>
                  <a:pt x="5617" y="482"/>
                </a:lnTo>
                <a:lnTo>
                  <a:pt x="5615" y="479"/>
                </a:lnTo>
                <a:lnTo>
                  <a:pt x="5615" y="475"/>
                </a:lnTo>
                <a:lnTo>
                  <a:pt x="5603" y="414"/>
                </a:lnTo>
                <a:lnTo>
                  <a:pt x="5603" y="411"/>
                </a:lnTo>
                <a:lnTo>
                  <a:pt x="5601" y="407"/>
                </a:lnTo>
                <a:lnTo>
                  <a:pt x="5580" y="348"/>
                </a:lnTo>
                <a:lnTo>
                  <a:pt x="5579" y="344"/>
                </a:lnTo>
                <a:lnTo>
                  <a:pt x="5577" y="341"/>
                </a:lnTo>
                <a:lnTo>
                  <a:pt x="5549" y="287"/>
                </a:lnTo>
                <a:lnTo>
                  <a:pt x="5547" y="285"/>
                </a:lnTo>
                <a:lnTo>
                  <a:pt x="5545" y="281"/>
                </a:lnTo>
                <a:lnTo>
                  <a:pt x="5509" y="232"/>
                </a:lnTo>
                <a:lnTo>
                  <a:pt x="5507" y="229"/>
                </a:lnTo>
                <a:lnTo>
                  <a:pt x="5505" y="227"/>
                </a:lnTo>
                <a:lnTo>
                  <a:pt x="5463" y="182"/>
                </a:lnTo>
                <a:lnTo>
                  <a:pt x="5462" y="180"/>
                </a:lnTo>
                <a:lnTo>
                  <a:pt x="5460" y="178"/>
                </a:lnTo>
                <a:lnTo>
                  <a:pt x="5411" y="138"/>
                </a:lnTo>
                <a:lnTo>
                  <a:pt x="5407" y="135"/>
                </a:lnTo>
                <a:lnTo>
                  <a:pt x="5406" y="133"/>
                </a:lnTo>
                <a:lnTo>
                  <a:pt x="5352" y="101"/>
                </a:lnTo>
                <a:lnTo>
                  <a:pt x="5350" y="100"/>
                </a:lnTo>
                <a:lnTo>
                  <a:pt x="5348" y="100"/>
                </a:lnTo>
                <a:lnTo>
                  <a:pt x="5292" y="70"/>
                </a:lnTo>
                <a:lnTo>
                  <a:pt x="5289" y="68"/>
                </a:lnTo>
                <a:lnTo>
                  <a:pt x="5283" y="66"/>
                </a:lnTo>
                <a:lnTo>
                  <a:pt x="5224" y="47"/>
                </a:lnTo>
                <a:lnTo>
                  <a:pt x="5221" y="45"/>
                </a:lnTo>
                <a:lnTo>
                  <a:pt x="5217" y="45"/>
                </a:lnTo>
                <a:lnTo>
                  <a:pt x="5153" y="33"/>
                </a:lnTo>
                <a:lnTo>
                  <a:pt x="5149" y="33"/>
                </a:lnTo>
                <a:lnTo>
                  <a:pt x="5147" y="33"/>
                </a:lnTo>
                <a:lnTo>
                  <a:pt x="5083" y="28"/>
                </a:lnTo>
                <a:lnTo>
                  <a:pt x="5077" y="28"/>
                </a:lnTo>
                <a:lnTo>
                  <a:pt x="5074" y="28"/>
                </a:lnTo>
                <a:lnTo>
                  <a:pt x="5006" y="33"/>
                </a:lnTo>
                <a:lnTo>
                  <a:pt x="5004" y="33"/>
                </a:lnTo>
                <a:lnTo>
                  <a:pt x="5001" y="33"/>
                </a:lnTo>
                <a:lnTo>
                  <a:pt x="4938" y="45"/>
                </a:lnTo>
                <a:lnTo>
                  <a:pt x="4934" y="45"/>
                </a:lnTo>
                <a:lnTo>
                  <a:pt x="4931" y="47"/>
                </a:lnTo>
                <a:lnTo>
                  <a:pt x="4870" y="66"/>
                </a:lnTo>
                <a:lnTo>
                  <a:pt x="4864" y="68"/>
                </a:lnTo>
                <a:lnTo>
                  <a:pt x="4861" y="70"/>
                </a:lnTo>
                <a:lnTo>
                  <a:pt x="4805" y="100"/>
                </a:lnTo>
                <a:lnTo>
                  <a:pt x="4803" y="100"/>
                </a:lnTo>
                <a:lnTo>
                  <a:pt x="4802" y="101"/>
                </a:lnTo>
                <a:lnTo>
                  <a:pt x="4747" y="133"/>
                </a:lnTo>
                <a:lnTo>
                  <a:pt x="4744" y="136"/>
                </a:lnTo>
                <a:lnTo>
                  <a:pt x="4740" y="138"/>
                </a:lnTo>
                <a:lnTo>
                  <a:pt x="4695" y="178"/>
                </a:lnTo>
                <a:lnTo>
                  <a:pt x="4693" y="180"/>
                </a:lnTo>
                <a:lnTo>
                  <a:pt x="4692" y="182"/>
                </a:lnTo>
                <a:lnTo>
                  <a:pt x="4650" y="225"/>
                </a:lnTo>
                <a:lnTo>
                  <a:pt x="4646" y="229"/>
                </a:lnTo>
                <a:lnTo>
                  <a:pt x="4643" y="232"/>
                </a:lnTo>
                <a:lnTo>
                  <a:pt x="4610" y="283"/>
                </a:lnTo>
                <a:lnTo>
                  <a:pt x="4608" y="285"/>
                </a:lnTo>
                <a:lnTo>
                  <a:pt x="4606" y="287"/>
                </a:lnTo>
                <a:lnTo>
                  <a:pt x="4576" y="341"/>
                </a:lnTo>
                <a:lnTo>
                  <a:pt x="4576" y="344"/>
                </a:lnTo>
                <a:lnTo>
                  <a:pt x="4575" y="348"/>
                </a:lnTo>
                <a:lnTo>
                  <a:pt x="4552" y="405"/>
                </a:lnTo>
                <a:lnTo>
                  <a:pt x="4550" y="411"/>
                </a:lnTo>
                <a:lnTo>
                  <a:pt x="4550" y="414"/>
                </a:lnTo>
                <a:lnTo>
                  <a:pt x="4538" y="475"/>
                </a:lnTo>
                <a:lnTo>
                  <a:pt x="4538" y="479"/>
                </a:lnTo>
                <a:lnTo>
                  <a:pt x="4536" y="480"/>
                </a:lnTo>
                <a:lnTo>
                  <a:pt x="4533" y="543"/>
                </a:lnTo>
                <a:lnTo>
                  <a:pt x="4531" y="543"/>
                </a:lnTo>
                <a:lnTo>
                  <a:pt x="4531" y="545"/>
                </a:lnTo>
                <a:lnTo>
                  <a:pt x="4529" y="617"/>
                </a:lnTo>
                <a:lnTo>
                  <a:pt x="4513" y="685"/>
                </a:lnTo>
                <a:lnTo>
                  <a:pt x="4494" y="748"/>
                </a:lnTo>
                <a:lnTo>
                  <a:pt x="4465" y="805"/>
                </a:lnTo>
                <a:lnTo>
                  <a:pt x="4430" y="861"/>
                </a:lnTo>
                <a:lnTo>
                  <a:pt x="4386" y="914"/>
                </a:lnTo>
                <a:lnTo>
                  <a:pt x="4339" y="959"/>
                </a:lnTo>
                <a:lnTo>
                  <a:pt x="4285" y="998"/>
                </a:lnTo>
                <a:lnTo>
                  <a:pt x="4225" y="1033"/>
                </a:lnTo>
                <a:lnTo>
                  <a:pt x="4161" y="1060"/>
                </a:lnTo>
                <a:lnTo>
                  <a:pt x="4096" y="1083"/>
                </a:lnTo>
                <a:lnTo>
                  <a:pt x="4026" y="1094"/>
                </a:lnTo>
                <a:lnTo>
                  <a:pt x="3953" y="1099"/>
                </a:lnTo>
                <a:lnTo>
                  <a:pt x="3880" y="1094"/>
                </a:lnTo>
                <a:lnTo>
                  <a:pt x="3808" y="1083"/>
                </a:lnTo>
                <a:lnTo>
                  <a:pt x="3742" y="1060"/>
                </a:lnTo>
                <a:lnTo>
                  <a:pt x="3677" y="1033"/>
                </a:lnTo>
                <a:lnTo>
                  <a:pt x="3620" y="998"/>
                </a:lnTo>
                <a:lnTo>
                  <a:pt x="3564" y="959"/>
                </a:lnTo>
                <a:lnTo>
                  <a:pt x="3517" y="914"/>
                </a:lnTo>
                <a:lnTo>
                  <a:pt x="3476" y="861"/>
                </a:lnTo>
                <a:lnTo>
                  <a:pt x="3440" y="805"/>
                </a:lnTo>
                <a:lnTo>
                  <a:pt x="3412" y="748"/>
                </a:lnTo>
                <a:lnTo>
                  <a:pt x="3389" y="685"/>
                </a:lnTo>
                <a:lnTo>
                  <a:pt x="3377" y="617"/>
                </a:lnTo>
                <a:lnTo>
                  <a:pt x="3372" y="545"/>
                </a:lnTo>
                <a:lnTo>
                  <a:pt x="3368" y="482"/>
                </a:lnTo>
                <a:lnTo>
                  <a:pt x="3368" y="479"/>
                </a:lnTo>
                <a:lnTo>
                  <a:pt x="3366" y="473"/>
                </a:lnTo>
                <a:lnTo>
                  <a:pt x="3352" y="411"/>
                </a:lnTo>
                <a:lnTo>
                  <a:pt x="3351" y="409"/>
                </a:lnTo>
                <a:lnTo>
                  <a:pt x="3351" y="407"/>
                </a:lnTo>
                <a:lnTo>
                  <a:pt x="3330" y="348"/>
                </a:lnTo>
                <a:lnTo>
                  <a:pt x="3328" y="344"/>
                </a:lnTo>
                <a:lnTo>
                  <a:pt x="3326" y="342"/>
                </a:lnTo>
                <a:lnTo>
                  <a:pt x="3300" y="288"/>
                </a:lnTo>
                <a:lnTo>
                  <a:pt x="3297" y="285"/>
                </a:lnTo>
                <a:lnTo>
                  <a:pt x="3295" y="281"/>
                </a:lnTo>
                <a:lnTo>
                  <a:pt x="3256" y="231"/>
                </a:lnTo>
                <a:lnTo>
                  <a:pt x="3256" y="229"/>
                </a:lnTo>
                <a:lnTo>
                  <a:pt x="3255" y="227"/>
                </a:lnTo>
                <a:lnTo>
                  <a:pt x="3214" y="183"/>
                </a:lnTo>
                <a:lnTo>
                  <a:pt x="3213" y="180"/>
                </a:lnTo>
                <a:lnTo>
                  <a:pt x="3209" y="178"/>
                </a:lnTo>
                <a:lnTo>
                  <a:pt x="3159" y="136"/>
                </a:lnTo>
                <a:lnTo>
                  <a:pt x="3157" y="135"/>
                </a:lnTo>
                <a:lnTo>
                  <a:pt x="3155" y="133"/>
                </a:lnTo>
                <a:lnTo>
                  <a:pt x="3103" y="101"/>
                </a:lnTo>
                <a:lnTo>
                  <a:pt x="3101" y="100"/>
                </a:lnTo>
                <a:lnTo>
                  <a:pt x="3099" y="100"/>
                </a:lnTo>
                <a:lnTo>
                  <a:pt x="3042" y="70"/>
                </a:lnTo>
                <a:lnTo>
                  <a:pt x="3038" y="68"/>
                </a:lnTo>
                <a:lnTo>
                  <a:pt x="3035" y="66"/>
                </a:lnTo>
                <a:lnTo>
                  <a:pt x="2972" y="47"/>
                </a:lnTo>
                <a:lnTo>
                  <a:pt x="2970" y="45"/>
                </a:lnTo>
                <a:lnTo>
                  <a:pt x="2967" y="45"/>
                </a:lnTo>
                <a:lnTo>
                  <a:pt x="2904" y="33"/>
                </a:lnTo>
                <a:lnTo>
                  <a:pt x="2900" y="33"/>
                </a:lnTo>
                <a:lnTo>
                  <a:pt x="2898" y="33"/>
                </a:lnTo>
                <a:lnTo>
                  <a:pt x="2830" y="28"/>
                </a:lnTo>
                <a:lnTo>
                  <a:pt x="2825" y="28"/>
                </a:lnTo>
                <a:lnTo>
                  <a:pt x="2823" y="28"/>
                </a:lnTo>
                <a:lnTo>
                  <a:pt x="2757" y="33"/>
                </a:lnTo>
                <a:lnTo>
                  <a:pt x="2754" y="33"/>
                </a:lnTo>
                <a:lnTo>
                  <a:pt x="2752" y="33"/>
                </a:lnTo>
                <a:lnTo>
                  <a:pt x="2687" y="45"/>
                </a:lnTo>
                <a:lnTo>
                  <a:pt x="2684" y="45"/>
                </a:lnTo>
                <a:lnTo>
                  <a:pt x="2680" y="47"/>
                </a:lnTo>
                <a:lnTo>
                  <a:pt x="2619" y="66"/>
                </a:lnTo>
                <a:lnTo>
                  <a:pt x="2616" y="68"/>
                </a:lnTo>
                <a:lnTo>
                  <a:pt x="2612" y="70"/>
                </a:lnTo>
                <a:lnTo>
                  <a:pt x="2554" y="100"/>
                </a:lnTo>
                <a:lnTo>
                  <a:pt x="2553" y="100"/>
                </a:lnTo>
                <a:lnTo>
                  <a:pt x="2553" y="101"/>
                </a:lnTo>
                <a:lnTo>
                  <a:pt x="2499" y="133"/>
                </a:lnTo>
                <a:lnTo>
                  <a:pt x="2495" y="136"/>
                </a:lnTo>
                <a:lnTo>
                  <a:pt x="2492" y="138"/>
                </a:lnTo>
                <a:lnTo>
                  <a:pt x="2445" y="178"/>
                </a:lnTo>
                <a:lnTo>
                  <a:pt x="2445" y="180"/>
                </a:lnTo>
                <a:lnTo>
                  <a:pt x="2443" y="182"/>
                </a:lnTo>
                <a:lnTo>
                  <a:pt x="2399" y="225"/>
                </a:lnTo>
                <a:lnTo>
                  <a:pt x="2397" y="229"/>
                </a:lnTo>
                <a:lnTo>
                  <a:pt x="2394" y="232"/>
                </a:lnTo>
                <a:lnTo>
                  <a:pt x="2359" y="281"/>
                </a:lnTo>
                <a:lnTo>
                  <a:pt x="2357" y="285"/>
                </a:lnTo>
                <a:lnTo>
                  <a:pt x="2355" y="288"/>
                </a:lnTo>
                <a:lnTo>
                  <a:pt x="2328" y="342"/>
                </a:lnTo>
                <a:lnTo>
                  <a:pt x="2326" y="344"/>
                </a:lnTo>
                <a:lnTo>
                  <a:pt x="2324" y="348"/>
                </a:lnTo>
                <a:lnTo>
                  <a:pt x="2303" y="405"/>
                </a:lnTo>
                <a:lnTo>
                  <a:pt x="2301" y="409"/>
                </a:lnTo>
                <a:lnTo>
                  <a:pt x="2301" y="412"/>
                </a:lnTo>
                <a:lnTo>
                  <a:pt x="2287" y="475"/>
                </a:lnTo>
                <a:lnTo>
                  <a:pt x="2286" y="479"/>
                </a:lnTo>
                <a:lnTo>
                  <a:pt x="2286" y="482"/>
                </a:lnTo>
                <a:lnTo>
                  <a:pt x="2282" y="545"/>
                </a:lnTo>
                <a:lnTo>
                  <a:pt x="2277" y="617"/>
                </a:lnTo>
                <a:lnTo>
                  <a:pt x="2265" y="685"/>
                </a:lnTo>
                <a:lnTo>
                  <a:pt x="2244" y="748"/>
                </a:lnTo>
                <a:lnTo>
                  <a:pt x="2216" y="805"/>
                </a:lnTo>
                <a:lnTo>
                  <a:pt x="2179" y="861"/>
                </a:lnTo>
                <a:lnTo>
                  <a:pt x="2135" y="914"/>
                </a:lnTo>
                <a:lnTo>
                  <a:pt x="2088" y="959"/>
                </a:lnTo>
                <a:lnTo>
                  <a:pt x="2034" y="998"/>
                </a:lnTo>
                <a:lnTo>
                  <a:pt x="1975" y="1033"/>
                </a:lnTo>
                <a:lnTo>
                  <a:pt x="1914" y="1060"/>
                </a:lnTo>
                <a:lnTo>
                  <a:pt x="1846" y="1081"/>
                </a:lnTo>
                <a:lnTo>
                  <a:pt x="1774" y="1094"/>
                </a:lnTo>
                <a:lnTo>
                  <a:pt x="1701" y="1099"/>
                </a:lnTo>
                <a:lnTo>
                  <a:pt x="1627" y="1094"/>
                </a:lnTo>
                <a:lnTo>
                  <a:pt x="1559" y="1083"/>
                </a:lnTo>
                <a:lnTo>
                  <a:pt x="1491" y="1060"/>
                </a:lnTo>
                <a:lnTo>
                  <a:pt x="1428" y="1033"/>
                </a:lnTo>
                <a:lnTo>
                  <a:pt x="1369" y="998"/>
                </a:lnTo>
                <a:lnTo>
                  <a:pt x="1317" y="959"/>
                </a:lnTo>
                <a:lnTo>
                  <a:pt x="1269" y="914"/>
                </a:lnTo>
                <a:lnTo>
                  <a:pt x="1224" y="861"/>
                </a:lnTo>
                <a:lnTo>
                  <a:pt x="1189" y="805"/>
                </a:lnTo>
                <a:lnTo>
                  <a:pt x="1159" y="748"/>
                </a:lnTo>
                <a:lnTo>
                  <a:pt x="1140" y="685"/>
                </a:lnTo>
                <a:lnTo>
                  <a:pt x="1126" y="617"/>
                </a:lnTo>
                <a:lnTo>
                  <a:pt x="1123" y="543"/>
                </a:lnTo>
                <a:lnTo>
                  <a:pt x="1123" y="543"/>
                </a:lnTo>
                <a:lnTo>
                  <a:pt x="1123" y="543"/>
                </a:lnTo>
                <a:lnTo>
                  <a:pt x="1118" y="480"/>
                </a:lnTo>
                <a:lnTo>
                  <a:pt x="1118" y="479"/>
                </a:lnTo>
                <a:lnTo>
                  <a:pt x="1116" y="475"/>
                </a:lnTo>
                <a:lnTo>
                  <a:pt x="1104" y="414"/>
                </a:lnTo>
                <a:lnTo>
                  <a:pt x="1104" y="409"/>
                </a:lnTo>
                <a:lnTo>
                  <a:pt x="1102" y="405"/>
                </a:lnTo>
                <a:lnTo>
                  <a:pt x="1079" y="348"/>
                </a:lnTo>
                <a:lnTo>
                  <a:pt x="1077" y="344"/>
                </a:lnTo>
                <a:lnTo>
                  <a:pt x="1077" y="341"/>
                </a:lnTo>
                <a:lnTo>
                  <a:pt x="1048" y="288"/>
                </a:lnTo>
                <a:lnTo>
                  <a:pt x="1046" y="285"/>
                </a:lnTo>
                <a:lnTo>
                  <a:pt x="1044" y="283"/>
                </a:lnTo>
                <a:lnTo>
                  <a:pt x="1011" y="232"/>
                </a:lnTo>
                <a:lnTo>
                  <a:pt x="1008" y="229"/>
                </a:lnTo>
                <a:lnTo>
                  <a:pt x="1006" y="225"/>
                </a:lnTo>
                <a:lnTo>
                  <a:pt x="962" y="182"/>
                </a:lnTo>
                <a:lnTo>
                  <a:pt x="960" y="180"/>
                </a:lnTo>
                <a:lnTo>
                  <a:pt x="959" y="178"/>
                </a:lnTo>
                <a:lnTo>
                  <a:pt x="913" y="138"/>
                </a:lnTo>
                <a:lnTo>
                  <a:pt x="910" y="136"/>
                </a:lnTo>
                <a:lnTo>
                  <a:pt x="906" y="133"/>
                </a:lnTo>
                <a:lnTo>
                  <a:pt x="852" y="101"/>
                </a:lnTo>
                <a:lnTo>
                  <a:pt x="850" y="100"/>
                </a:lnTo>
                <a:lnTo>
                  <a:pt x="849" y="98"/>
                </a:lnTo>
                <a:lnTo>
                  <a:pt x="791" y="70"/>
                </a:lnTo>
                <a:lnTo>
                  <a:pt x="788" y="68"/>
                </a:lnTo>
                <a:lnTo>
                  <a:pt x="784" y="66"/>
                </a:lnTo>
                <a:lnTo>
                  <a:pt x="726" y="47"/>
                </a:lnTo>
                <a:lnTo>
                  <a:pt x="721" y="45"/>
                </a:lnTo>
                <a:lnTo>
                  <a:pt x="718" y="45"/>
                </a:lnTo>
                <a:lnTo>
                  <a:pt x="653" y="33"/>
                </a:lnTo>
                <a:lnTo>
                  <a:pt x="651" y="33"/>
                </a:lnTo>
                <a:lnTo>
                  <a:pt x="648" y="33"/>
                </a:lnTo>
                <a:lnTo>
                  <a:pt x="582" y="28"/>
                </a:lnTo>
                <a:lnTo>
                  <a:pt x="578" y="28"/>
                </a:lnTo>
                <a:lnTo>
                  <a:pt x="575" y="28"/>
                </a:lnTo>
                <a:lnTo>
                  <a:pt x="505" y="33"/>
                </a:lnTo>
                <a:lnTo>
                  <a:pt x="503" y="33"/>
                </a:lnTo>
                <a:lnTo>
                  <a:pt x="499" y="33"/>
                </a:lnTo>
                <a:lnTo>
                  <a:pt x="438" y="45"/>
                </a:lnTo>
                <a:lnTo>
                  <a:pt x="435" y="45"/>
                </a:lnTo>
                <a:lnTo>
                  <a:pt x="431" y="47"/>
                </a:lnTo>
                <a:lnTo>
                  <a:pt x="370" y="66"/>
                </a:lnTo>
                <a:lnTo>
                  <a:pt x="367" y="68"/>
                </a:lnTo>
                <a:lnTo>
                  <a:pt x="363" y="70"/>
                </a:lnTo>
                <a:lnTo>
                  <a:pt x="304" y="98"/>
                </a:lnTo>
                <a:lnTo>
                  <a:pt x="302" y="100"/>
                </a:lnTo>
                <a:lnTo>
                  <a:pt x="300" y="101"/>
                </a:lnTo>
                <a:lnTo>
                  <a:pt x="248" y="133"/>
                </a:lnTo>
                <a:lnTo>
                  <a:pt x="246" y="136"/>
                </a:lnTo>
                <a:lnTo>
                  <a:pt x="243" y="138"/>
                </a:lnTo>
                <a:lnTo>
                  <a:pt x="196" y="178"/>
                </a:lnTo>
                <a:lnTo>
                  <a:pt x="192" y="180"/>
                </a:lnTo>
                <a:lnTo>
                  <a:pt x="190" y="182"/>
                </a:lnTo>
                <a:lnTo>
                  <a:pt x="150" y="227"/>
                </a:lnTo>
                <a:lnTo>
                  <a:pt x="147" y="229"/>
                </a:lnTo>
                <a:lnTo>
                  <a:pt x="145" y="232"/>
                </a:lnTo>
                <a:lnTo>
                  <a:pt x="110" y="281"/>
                </a:lnTo>
                <a:lnTo>
                  <a:pt x="107" y="285"/>
                </a:lnTo>
                <a:lnTo>
                  <a:pt x="105" y="288"/>
                </a:lnTo>
                <a:lnTo>
                  <a:pt x="77" y="342"/>
                </a:lnTo>
                <a:lnTo>
                  <a:pt x="77" y="344"/>
                </a:lnTo>
                <a:lnTo>
                  <a:pt x="75" y="348"/>
                </a:lnTo>
                <a:lnTo>
                  <a:pt x="53" y="405"/>
                </a:lnTo>
                <a:lnTo>
                  <a:pt x="53" y="409"/>
                </a:lnTo>
                <a:lnTo>
                  <a:pt x="51" y="414"/>
                </a:lnTo>
                <a:lnTo>
                  <a:pt x="39" y="475"/>
                </a:lnTo>
                <a:lnTo>
                  <a:pt x="39" y="479"/>
                </a:lnTo>
                <a:lnTo>
                  <a:pt x="39" y="480"/>
                </a:lnTo>
                <a:lnTo>
                  <a:pt x="37" y="496"/>
                </a:lnTo>
                <a:lnTo>
                  <a:pt x="0" y="496"/>
                </a:lnTo>
                <a:lnTo>
                  <a:pt x="2" y="479"/>
                </a:lnTo>
                <a:lnTo>
                  <a:pt x="14" y="412"/>
                </a:lnTo>
                <a:lnTo>
                  <a:pt x="35" y="351"/>
                </a:lnTo>
                <a:lnTo>
                  <a:pt x="65" y="294"/>
                </a:lnTo>
                <a:lnTo>
                  <a:pt x="100" y="236"/>
                </a:lnTo>
                <a:lnTo>
                  <a:pt x="143" y="185"/>
                </a:lnTo>
                <a:lnTo>
                  <a:pt x="190" y="138"/>
                </a:lnTo>
                <a:lnTo>
                  <a:pt x="245" y="98"/>
                </a:lnTo>
                <a:lnTo>
                  <a:pt x="304" y="65"/>
                </a:lnTo>
                <a:lnTo>
                  <a:pt x="367" y="37"/>
                </a:lnTo>
                <a:lnTo>
                  <a:pt x="433" y="16"/>
                </a:lnTo>
                <a:lnTo>
                  <a:pt x="503" y="3"/>
                </a:lnTo>
                <a:lnTo>
                  <a:pt x="578" y="0"/>
                </a:lnTo>
                <a:close/>
              </a:path>
            </a:pathLst>
          </a:custGeom>
          <a:solidFill>
            <a:schemeClr val="tx1">
              <a:alpha val="10000"/>
            </a:schemeClr>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31" name="Freeform 30"/>
          <p:cNvSpPr>
            <a:spLocks noEditPoints="1"/>
          </p:cNvSpPr>
          <p:nvPr/>
        </p:nvSpPr>
        <p:spPr bwMode="auto">
          <a:xfrm>
            <a:off x="3344240" y="4297254"/>
            <a:ext cx="678000" cy="320968"/>
          </a:xfrm>
          <a:custGeom>
            <a:avLst/>
            <a:gdLst>
              <a:gd name="T0" fmla="*/ 577 w 693"/>
              <a:gd name="T1" fmla="*/ 81 h 353"/>
              <a:gd name="T2" fmla="*/ 595 w 693"/>
              <a:gd name="T3" fmla="*/ 127 h 353"/>
              <a:gd name="T4" fmla="*/ 611 w 693"/>
              <a:gd name="T5" fmla="*/ 214 h 353"/>
              <a:gd name="T6" fmla="*/ 579 w 693"/>
              <a:gd name="T7" fmla="*/ 230 h 353"/>
              <a:gd name="T8" fmla="*/ 577 w 693"/>
              <a:gd name="T9" fmla="*/ 264 h 353"/>
              <a:gd name="T10" fmla="*/ 588 w 693"/>
              <a:gd name="T11" fmla="*/ 274 h 353"/>
              <a:gd name="T12" fmla="*/ 605 w 693"/>
              <a:gd name="T13" fmla="*/ 285 h 353"/>
              <a:gd name="T14" fmla="*/ 693 w 693"/>
              <a:gd name="T15" fmla="*/ 353 h 353"/>
              <a:gd name="T16" fmla="*/ 532 w 693"/>
              <a:gd name="T17" fmla="*/ 304 h 353"/>
              <a:gd name="T18" fmla="*/ 495 w 693"/>
              <a:gd name="T19" fmla="*/ 273 h 353"/>
              <a:gd name="T20" fmla="*/ 505 w 693"/>
              <a:gd name="T21" fmla="*/ 250 h 353"/>
              <a:gd name="T22" fmla="*/ 498 w 693"/>
              <a:gd name="T23" fmla="*/ 229 h 353"/>
              <a:gd name="T24" fmla="*/ 469 w 693"/>
              <a:gd name="T25" fmla="*/ 210 h 353"/>
              <a:gd name="T26" fmla="*/ 485 w 693"/>
              <a:gd name="T27" fmla="*/ 116 h 353"/>
              <a:gd name="T28" fmla="*/ 519 w 693"/>
              <a:gd name="T29" fmla="*/ 73 h 353"/>
              <a:gd name="T30" fmla="*/ 159 w 693"/>
              <a:gd name="T31" fmla="*/ 62 h 353"/>
              <a:gd name="T32" fmla="*/ 205 w 693"/>
              <a:gd name="T33" fmla="*/ 81 h 353"/>
              <a:gd name="T34" fmla="*/ 222 w 693"/>
              <a:gd name="T35" fmla="*/ 157 h 353"/>
              <a:gd name="T36" fmla="*/ 227 w 693"/>
              <a:gd name="T37" fmla="*/ 166 h 353"/>
              <a:gd name="T38" fmla="*/ 223 w 693"/>
              <a:gd name="T39" fmla="*/ 196 h 353"/>
              <a:gd name="T40" fmla="*/ 206 w 693"/>
              <a:gd name="T41" fmla="*/ 234 h 353"/>
              <a:gd name="T42" fmla="*/ 207 w 693"/>
              <a:gd name="T43" fmla="*/ 262 h 353"/>
              <a:gd name="T44" fmla="*/ 214 w 693"/>
              <a:gd name="T45" fmla="*/ 269 h 353"/>
              <a:gd name="T46" fmla="*/ 204 w 693"/>
              <a:gd name="T47" fmla="*/ 287 h 353"/>
              <a:gd name="T48" fmla="*/ 144 w 693"/>
              <a:gd name="T49" fmla="*/ 326 h 353"/>
              <a:gd name="T50" fmla="*/ 5 w 693"/>
              <a:gd name="T51" fmla="*/ 334 h 353"/>
              <a:gd name="T52" fmla="*/ 95 w 693"/>
              <a:gd name="T53" fmla="*/ 291 h 353"/>
              <a:gd name="T54" fmla="*/ 104 w 693"/>
              <a:gd name="T55" fmla="*/ 271 h 353"/>
              <a:gd name="T56" fmla="*/ 111 w 693"/>
              <a:gd name="T57" fmla="*/ 264 h 353"/>
              <a:gd name="T58" fmla="*/ 113 w 693"/>
              <a:gd name="T59" fmla="*/ 234 h 353"/>
              <a:gd name="T60" fmla="*/ 98 w 693"/>
              <a:gd name="T61" fmla="*/ 196 h 353"/>
              <a:gd name="T62" fmla="*/ 92 w 693"/>
              <a:gd name="T63" fmla="*/ 166 h 353"/>
              <a:gd name="T64" fmla="*/ 98 w 693"/>
              <a:gd name="T65" fmla="*/ 157 h 353"/>
              <a:gd name="T66" fmla="*/ 115 w 693"/>
              <a:gd name="T67" fmla="*/ 81 h 353"/>
              <a:gd name="T68" fmla="*/ 390 w 693"/>
              <a:gd name="T69" fmla="*/ 1 h 353"/>
              <a:gd name="T70" fmla="*/ 383 w 693"/>
              <a:gd name="T71" fmla="*/ 11 h 353"/>
              <a:gd name="T72" fmla="*/ 420 w 693"/>
              <a:gd name="T73" fmla="*/ 49 h 353"/>
              <a:gd name="T74" fmla="*/ 425 w 693"/>
              <a:gd name="T75" fmla="*/ 124 h 353"/>
              <a:gd name="T76" fmla="*/ 430 w 693"/>
              <a:gd name="T77" fmla="*/ 130 h 353"/>
              <a:gd name="T78" fmla="*/ 417 w 693"/>
              <a:gd name="T79" fmla="*/ 185 h 353"/>
              <a:gd name="T80" fmla="*/ 404 w 693"/>
              <a:gd name="T81" fmla="*/ 231 h 353"/>
              <a:gd name="T82" fmla="*/ 409 w 693"/>
              <a:gd name="T83" fmla="*/ 249 h 353"/>
              <a:gd name="T84" fmla="*/ 421 w 693"/>
              <a:gd name="T85" fmla="*/ 277 h 353"/>
              <a:gd name="T86" fmla="*/ 529 w 693"/>
              <a:gd name="T87" fmla="*/ 325 h 353"/>
              <a:gd name="T88" fmla="*/ 163 w 693"/>
              <a:gd name="T89" fmla="*/ 334 h 353"/>
              <a:gd name="T90" fmla="*/ 277 w 693"/>
              <a:gd name="T91" fmla="*/ 279 h 353"/>
              <a:gd name="T92" fmla="*/ 288 w 693"/>
              <a:gd name="T93" fmla="*/ 252 h 353"/>
              <a:gd name="T94" fmla="*/ 298 w 693"/>
              <a:gd name="T95" fmla="*/ 245 h 353"/>
              <a:gd name="T96" fmla="*/ 299 w 693"/>
              <a:gd name="T97" fmla="*/ 211 h 353"/>
              <a:gd name="T98" fmla="*/ 280 w 693"/>
              <a:gd name="T99" fmla="*/ 166 h 353"/>
              <a:gd name="T100" fmla="*/ 274 w 693"/>
              <a:gd name="T101" fmla="*/ 130 h 353"/>
              <a:gd name="T102" fmla="*/ 280 w 693"/>
              <a:gd name="T103" fmla="*/ 122 h 353"/>
              <a:gd name="T104" fmla="*/ 291 w 693"/>
              <a:gd name="T105" fmla="*/ 37 h 353"/>
              <a:gd name="T106" fmla="*/ 382 w 693"/>
              <a:gd name="T107" fmla="*/ 1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93" h="353">
                <a:moveTo>
                  <a:pt x="540" y="67"/>
                </a:moveTo>
                <a:lnTo>
                  <a:pt x="541" y="67"/>
                </a:lnTo>
                <a:lnTo>
                  <a:pt x="553" y="70"/>
                </a:lnTo>
                <a:lnTo>
                  <a:pt x="566" y="74"/>
                </a:lnTo>
                <a:lnTo>
                  <a:pt x="577" y="81"/>
                </a:lnTo>
                <a:lnTo>
                  <a:pt x="585" y="92"/>
                </a:lnTo>
                <a:lnTo>
                  <a:pt x="592" y="104"/>
                </a:lnTo>
                <a:lnTo>
                  <a:pt x="592" y="107"/>
                </a:lnTo>
                <a:lnTo>
                  <a:pt x="593" y="107"/>
                </a:lnTo>
                <a:lnTo>
                  <a:pt x="595" y="127"/>
                </a:lnTo>
                <a:lnTo>
                  <a:pt x="596" y="147"/>
                </a:lnTo>
                <a:lnTo>
                  <a:pt x="601" y="178"/>
                </a:lnTo>
                <a:lnTo>
                  <a:pt x="610" y="207"/>
                </a:lnTo>
                <a:lnTo>
                  <a:pt x="611" y="210"/>
                </a:lnTo>
                <a:lnTo>
                  <a:pt x="611" y="214"/>
                </a:lnTo>
                <a:lnTo>
                  <a:pt x="610" y="216"/>
                </a:lnTo>
                <a:lnTo>
                  <a:pt x="608" y="217"/>
                </a:lnTo>
                <a:lnTo>
                  <a:pt x="606" y="219"/>
                </a:lnTo>
                <a:lnTo>
                  <a:pt x="581" y="228"/>
                </a:lnTo>
                <a:lnTo>
                  <a:pt x="579" y="230"/>
                </a:lnTo>
                <a:lnTo>
                  <a:pt x="577" y="231"/>
                </a:lnTo>
                <a:lnTo>
                  <a:pt x="576" y="234"/>
                </a:lnTo>
                <a:lnTo>
                  <a:pt x="575" y="236"/>
                </a:lnTo>
                <a:lnTo>
                  <a:pt x="575" y="250"/>
                </a:lnTo>
                <a:lnTo>
                  <a:pt x="577" y="264"/>
                </a:lnTo>
                <a:lnTo>
                  <a:pt x="578" y="268"/>
                </a:lnTo>
                <a:lnTo>
                  <a:pt x="580" y="270"/>
                </a:lnTo>
                <a:lnTo>
                  <a:pt x="582" y="272"/>
                </a:lnTo>
                <a:lnTo>
                  <a:pt x="585" y="273"/>
                </a:lnTo>
                <a:lnTo>
                  <a:pt x="588" y="274"/>
                </a:lnTo>
                <a:lnTo>
                  <a:pt x="592" y="275"/>
                </a:lnTo>
                <a:lnTo>
                  <a:pt x="595" y="277"/>
                </a:lnTo>
                <a:lnTo>
                  <a:pt x="598" y="280"/>
                </a:lnTo>
                <a:lnTo>
                  <a:pt x="602" y="283"/>
                </a:lnTo>
                <a:lnTo>
                  <a:pt x="605" y="285"/>
                </a:lnTo>
                <a:lnTo>
                  <a:pt x="651" y="304"/>
                </a:lnTo>
                <a:lnTo>
                  <a:pt x="667" y="312"/>
                </a:lnTo>
                <a:lnTo>
                  <a:pt x="679" y="323"/>
                </a:lnTo>
                <a:lnTo>
                  <a:pt x="689" y="336"/>
                </a:lnTo>
                <a:lnTo>
                  <a:pt x="693" y="353"/>
                </a:lnTo>
                <a:lnTo>
                  <a:pt x="559" y="353"/>
                </a:lnTo>
                <a:lnTo>
                  <a:pt x="559" y="326"/>
                </a:lnTo>
                <a:lnTo>
                  <a:pt x="553" y="320"/>
                </a:lnTo>
                <a:lnTo>
                  <a:pt x="544" y="311"/>
                </a:lnTo>
                <a:lnTo>
                  <a:pt x="532" y="304"/>
                </a:lnTo>
                <a:lnTo>
                  <a:pt x="481" y="280"/>
                </a:lnTo>
                <a:lnTo>
                  <a:pt x="485" y="277"/>
                </a:lnTo>
                <a:lnTo>
                  <a:pt x="488" y="275"/>
                </a:lnTo>
                <a:lnTo>
                  <a:pt x="492" y="274"/>
                </a:lnTo>
                <a:lnTo>
                  <a:pt x="495" y="273"/>
                </a:lnTo>
                <a:lnTo>
                  <a:pt x="498" y="272"/>
                </a:lnTo>
                <a:lnTo>
                  <a:pt x="500" y="270"/>
                </a:lnTo>
                <a:lnTo>
                  <a:pt x="501" y="268"/>
                </a:lnTo>
                <a:lnTo>
                  <a:pt x="502" y="264"/>
                </a:lnTo>
                <a:lnTo>
                  <a:pt x="505" y="250"/>
                </a:lnTo>
                <a:lnTo>
                  <a:pt x="504" y="236"/>
                </a:lnTo>
                <a:lnTo>
                  <a:pt x="504" y="234"/>
                </a:lnTo>
                <a:lnTo>
                  <a:pt x="502" y="231"/>
                </a:lnTo>
                <a:lnTo>
                  <a:pt x="501" y="230"/>
                </a:lnTo>
                <a:lnTo>
                  <a:pt x="498" y="229"/>
                </a:lnTo>
                <a:lnTo>
                  <a:pt x="474" y="219"/>
                </a:lnTo>
                <a:lnTo>
                  <a:pt x="471" y="217"/>
                </a:lnTo>
                <a:lnTo>
                  <a:pt x="470" y="216"/>
                </a:lnTo>
                <a:lnTo>
                  <a:pt x="469" y="214"/>
                </a:lnTo>
                <a:lnTo>
                  <a:pt x="469" y="210"/>
                </a:lnTo>
                <a:lnTo>
                  <a:pt x="470" y="207"/>
                </a:lnTo>
                <a:lnTo>
                  <a:pt x="479" y="178"/>
                </a:lnTo>
                <a:lnTo>
                  <a:pt x="483" y="147"/>
                </a:lnTo>
                <a:lnTo>
                  <a:pt x="484" y="131"/>
                </a:lnTo>
                <a:lnTo>
                  <a:pt x="485" y="116"/>
                </a:lnTo>
                <a:lnTo>
                  <a:pt x="489" y="100"/>
                </a:lnTo>
                <a:lnTo>
                  <a:pt x="495" y="90"/>
                </a:lnTo>
                <a:lnTo>
                  <a:pt x="501" y="81"/>
                </a:lnTo>
                <a:lnTo>
                  <a:pt x="511" y="76"/>
                </a:lnTo>
                <a:lnTo>
                  <a:pt x="519" y="73"/>
                </a:lnTo>
                <a:lnTo>
                  <a:pt x="527" y="70"/>
                </a:lnTo>
                <a:lnTo>
                  <a:pt x="535" y="68"/>
                </a:lnTo>
                <a:lnTo>
                  <a:pt x="537" y="67"/>
                </a:lnTo>
                <a:lnTo>
                  <a:pt x="540" y="67"/>
                </a:lnTo>
                <a:close/>
                <a:moveTo>
                  <a:pt x="159" y="62"/>
                </a:moveTo>
                <a:lnTo>
                  <a:pt x="160" y="62"/>
                </a:lnTo>
                <a:lnTo>
                  <a:pt x="161" y="62"/>
                </a:lnTo>
                <a:lnTo>
                  <a:pt x="177" y="65"/>
                </a:lnTo>
                <a:lnTo>
                  <a:pt x="191" y="72"/>
                </a:lnTo>
                <a:lnTo>
                  <a:pt x="205" y="81"/>
                </a:lnTo>
                <a:lnTo>
                  <a:pt x="212" y="90"/>
                </a:lnTo>
                <a:lnTo>
                  <a:pt x="219" y="98"/>
                </a:lnTo>
                <a:lnTo>
                  <a:pt x="221" y="109"/>
                </a:lnTo>
                <a:lnTo>
                  <a:pt x="222" y="127"/>
                </a:lnTo>
                <a:lnTo>
                  <a:pt x="222" y="157"/>
                </a:lnTo>
                <a:lnTo>
                  <a:pt x="222" y="159"/>
                </a:lnTo>
                <a:lnTo>
                  <a:pt x="223" y="161"/>
                </a:lnTo>
                <a:lnTo>
                  <a:pt x="224" y="162"/>
                </a:lnTo>
                <a:lnTo>
                  <a:pt x="226" y="164"/>
                </a:lnTo>
                <a:lnTo>
                  <a:pt x="227" y="166"/>
                </a:lnTo>
                <a:lnTo>
                  <a:pt x="228" y="168"/>
                </a:lnTo>
                <a:lnTo>
                  <a:pt x="228" y="170"/>
                </a:lnTo>
                <a:lnTo>
                  <a:pt x="227" y="174"/>
                </a:lnTo>
                <a:lnTo>
                  <a:pt x="227" y="177"/>
                </a:lnTo>
                <a:lnTo>
                  <a:pt x="223" y="196"/>
                </a:lnTo>
                <a:lnTo>
                  <a:pt x="221" y="200"/>
                </a:lnTo>
                <a:lnTo>
                  <a:pt x="219" y="205"/>
                </a:lnTo>
                <a:lnTo>
                  <a:pt x="217" y="209"/>
                </a:lnTo>
                <a:lnTo>
                  <a:pt x="213" y="223"/>
                </a:lnTo>
                <a:lnTo>
                  <a:pt x="206" y="234"/>
                </a:lnTo>
                <a:lnTo>
                  <a:pt x="205" y="235"/>
                </a:lnTo>
                <a:lnTo>
                  <a:pt x="205" y="237"/>
                </a:lnTo>
                <a:lnTo>
                  <a:pt x="204" y="239"/>
                </a:lnTo>
                <a:lnTo>
                  <a:pt x="207" y="260"/>
                </a:lnTo>
                <a:lnTo>
                  <a:pt x="207" y="262"/>
                </a:lnTo>
                <a:lnTo>
                  <a:pt x="208" y="264"/>
                </a:lnTo>
                <a:lnTo>
                  <a:pt x="209" y="265"/>
                </a:lnTo>
                <a:lnTo>
                  <a:pt x="212" y="266"/>
                </a:lnTo>
                <a:lnTo>
                  <a:pt x="213" y="267"/>
                </a:lnTo>
                <a:lnTo>
                  <a:pt x="214" y="269"/>
                </a:lnTo>
                <a:lnTo>
                  <a:pt x="215" y="271"/>
                </a:lnTo>
                <a:lnTo>
                  <a:pt x="216" y="273"/>
                </a:lnTo>
                <a:lnTo>
                  <a:pt x="220" y="281"/>
                </a:lnTo>
                <a:lnTo>
                  <a:pt x="211" y="284"/>
                </a:lnTo>
                <a:lnTo>
                  <a:pt x="204" y="287"/>
                </a:lnTo>
                <a:lnTo>
                  <a:pt x="178" y="302"/>
                </a:lnTo>
                <a:lnTo>
                  <a:pt x="171" y="305"/>
                </a:lnTo>
                <a:lnTo>
                  <a:pt x="159" y="312"/>
                </a:lnTo>
                <a:lnTo>
                  <a:pt x="150" y="320"/>
                </a:lnTo>
                <a:lnTo>
                  <a:pt x="144" y="326"/>
                </a:lnTo>
                <a:lnTo>
                  <a:pt x="144" y="326"/>
                </a:lnTo>
                <a:lnTo>
                  <a:pt x="144" y="353"/>
                </a:lnTo>
                <a:lnTo>
                  <a:pt x="0" y="353"/>
                </a:lnTo>
                <a:lnTo>
                  <a:pt x="0" y="337"/>
                </a:lnTo>
                <a:lnTo>
                  <a:pt x="5" y="334"/>
                </a:lnTo>
                <a:lnTo>
                  <a:pt x="9" y="331"/>
                </a:lnTo>
                <a:lnTo>
                  <a:pt x="14" y="328"/>
                </a:lnTo>
                <a:lnTo>
                  <a:pt x="41" y="314"/>
                </a:lnTo>
                <a:lnTo>
                  <a:pt x="70" y="302"/>
                </a:lnTo>
                <a:lnTo>
                  <a:pt x="95" y="291"/>
                </a:lnTo>
                <a:lnTo>
                  <a:pt x="97" y="290"/>
                </a:lnTo>
                <a:lnTo>
                  <a:pt x="99" y="287"/>
                </a:lnTo>
                <a:lnTo>
                  <a:pt x="101" y="280"/>
                </a:lnTo>
                <a:lnTo>
                  <a:pt x="104" y="273"/>
                </a:lnTo>
                <a:lnTo>
                  <a:pt x="104" y="271"/>
                </a:lnTo>
                <a:lnTo>
                  <a:pt x="105" y="269"/>
                </a:lnTo>
                <a:lnTo>
                  <a:pt x="106" y="267"/>
                </a:lnTo>
                <a:lnTo>
                  <a:pt x="108" y="266"/>
                </a:lnTo>
                <a:lnTo>
                  <a:pt x="110" y="265"/>
                </a:lnTo>
                <a:lnTo>
                  <a:pt x="111" y="264"/>
                </a:lnTo>
                <a:lnTo>
                  <a:pt x="112" y="262"/>
                </a:lnTo>
                <a:lnTo>
                  <a:pt x="113" y="260"/>
                </a:lnTo>
                <a:lnTo>
                  <a:pt x="115" y="239"/>
                </a:lnTo>
                <a:lnTo>
                  <a:pt x="115" y="236"/>
                </a:lnTo>
                <a:lnTo>
                  <a:pt x="113" y="234"/>
                </a:lnTo>
                <a:lnTo>
                  <a:pt x="106" y="223"/>
                </a:lnTo>
                <a:lnTo>
                  <a:pt x="103" y="209"/>
                </a:lnTo>
                <a:lnTo>
                  <a:pt x="101" y="205"/>
                </a:lnTo>
                <a:lnTo>
                  <a:pt x="100" y="200"/>
                </a:lnTo>
                <a:lnTo>
                  <a:pt x="98" y="196"/>
                </a:lnTo>
                <a:lnTo>
                  <a:pt x="92" y="177"/>
                </a:lnTo>
                <a:lnTo>
                  <a:pt x="92" y="174"/>
                </a:lnTo>
                <a:lnTo>
                  <a:pt x="92" y="170"/>
                </a:lnTo>
                <a:lnTo>
                  <a:pt x="92" y="168"/>
                </a:lnTo>
                <a:lnTo>
                  <a:pt x="92" y="166"/>
                </a:lnTo>
                <a:lnTo>
                  <a:pt x="93" y="164"/>
                </a:lnTo>
                <a:lnTo>
                  <a:pt x="96" y="162"/>
                </a:lnTo>
                <a:lnTo>
                  <a:pt x="97" y="161"/>
                </a:lnTo>
                <a:lnTo>
                  <a:pt x="98" y="159"/>
                </a:lnTo>
                <a:lnTo>
                  <a:pt x="98" y="157"/>
                </a:lnTo>
                <a:lnTo>
                  <a:pt x="99" y="127"/>
                </a:lnTo>
                <a:lnTo>
                  <a:pt x="99" y="109"/>
                </a:lnTo>
                <a:lnTo>
                  <a:pt x="102" y="98"/>
                </a:lnTo>
                <a:lnTo>
                  <a:pt x="107" y="90"/>
                </a:lnTo>
                <a:lnTo>
                  <a:pt x="115" y="81"/>
                </a:lnTo>
                <a:lnTo>
                  <a:pt x="129" y="72"/>
                </a:lnTo>
                <a:lnTo>
                  <a:pt x="144" y="65"/>
                </a:lnTo>
                <a:lnTo>
                  <a:pt x="159" y="62"/>
                </a:lnTo>
                <a:close/>
                <a:moveTo>
                  <a:pt x="386" y="0"/>
                </a:moveTo>
                <a:lnTo>
                  <a:pt x="390" y="1"/>
                </a:lnTo>
                <a:lnTo>
                  <a:pt x="393" y="3"/>
                </a:lnTo>
                <a:lnTo>
                  <a:pt x="389" y="5"/>
                </a:lnTo>
                <a:lnTo>
                  <a:pt x="386" y="7"/>
                </a:lnTo>
                <a:lnTo>
                  <a:pt x="384" y="9"/>
                </a:lnTo>
                <a:lnTo>
                  <a:pt x="383" y="11"/>
                </a:lnTo>
                <a:lnTo>
                  <a:pt x="383" y="14"/>
                </a:lnTo>
                <a:lnTo>
                  <a:pt x="384" y="16"/>
                </a:lnTo>
                <a:lnTo>
                  <a:pt x="386" y="18"/>
                </a:lnTo>
                <a:lnTo>
                  <a:pt x="413" y="41"/>
                </a:lnTo>
                <a:lnTo>
                  <a:pt x="420" y="49"/>
                </a:lnTo>
                <a:lnTo>
                  <a:pt x="423" y="57"/>
                </a:lnTo>
                <a:lnTo>
                  <a:pt x="424" y="67"/>
                </a:lnTo>
                <a:lnTo>
                  <a:pt x="424" y="120"/>
                </a:lnTo>
                <a:lnTo>
                  <a:pt x="424" y="122"/>
                </a:lnTo>
                <a:lnTo>
                  <a:pt x="425" y="124"/>
                </a:lnTo>
                <a:lnTo>
                  <a:pt x="425" y="126"/>
                </a:lnTo>
                <a:lnTo>
                  <a:pt x="426" y="127"/>
                </a:lnTo>
                <a:lnTo>
                  <a:pt x="428" y="128"/>
                </a:lnTo>
                <a:lnTo>
                  <a:pt x="429" y="129"/>
                </a:lnTo>
                <a:lnTo>
                  <a:pt x="430" y="130"/>
                </a:lnTo>
                <a:lnTo>
                  <a:pt x="430" y="132"/>
                </a:lnTo>
                <a:lnTo>
                  <a:pt x="428" y="159"/>
                </a:lnTo>
                <a:lnTo>
                  <a:pt x="427" y="160"/>
                </a:lnTo>
                <a:lnTo>
                  <a:pt x="421" y="173"/>
                </a:lnTo>
                <a:lnTo>
                  <a:pt x="417" y="185"/>
                </a:lnTo>
                <a:lnTo>
                  <a:pt x="412" y="199"/>
                </a:lnTo>
                <a:lnTo>
                  <a:pt x="411" y="200"/>
                </a:lnTo>
                <a:lnTo>
                  <a:pt x="406" y="210"/>
                </a:lnTo>
                <a:lnTo>
                  <a:pt x="404" y="221"/>
                </a:lnTo>
                <a:lnTo>
                  <a:pt x="404" y="231"/>
                </a:lnTo>
                <a:lnTo>
                  <a:pt x="404" y="243"/>
                </a:lnTo>
                <a:lnTo>
                  <a:pt x="404" y="244"/>
                </a:lnTo>
                <a:lnTo>
                  <a:pt x="405" y="246"/>
                </a:lnTo>
                <a:lnTo>
                  <a:pt x="406" y="247"/>
                </a:lnTo>
                <a:lnTo>
                  <a:pt x="409" y="249"/>
                </a:lnTo>
                <a:lnTo>
                  <a:pt x="410" y="251"/>
                </a:lnTo>
                <a:lnTo>
                  <a:pt x="412" y="253"/>
                </a:lnTo>
                <a:lnTo>
                  <a:pt x="413" y="256"/>
                </a:lnTo>
                <a:lnTo>
                  <a:pt x="420" y="275"/>
                </a:lnTo>
                <a:lnTo>
                  <a:pt x="421" y="277"/>
                </a:lnTo>
                <a:lnTo>
                  <a:pt x="423" y="278"/>
                </a:lnTo>
                <a:lnTo>
                  <a:pt x="426" y="280"/>
                </a:lnTo>
                <a:lnTo>
                  <a:pt x="475" y="300"/>
                </a:lnTo>
                <a:lnTo>
                  <a:pt x="523" y="322"/>
                </a:lnTo>
                <a:lnTo>
                  <a:pt x="529" y="325"/>
                </a:lnTo>
                <a:lnTo>
                  <a:pt x="534" y="329"/>
                </a:lnTo>
                <a:lnTo>
                  <a:pt x="540" y="334"/>
                </a:lnTo>
                <a:lnTo>
                  <a:pt x="540" y="353"/>
                </a:lnTo>
                <a:lnTo>
                  <a:pt x="163" y="353"/>
                </a:lnTo>
                <a:lnTo>
                  <a:pt x="163" y="334"/>
                </a:lnTo>
                <a:lnTo>
                  <a:pt x="172" y="328"/>
                </a:lnTo>
                <a:lnTo>
                  <a:pt x="181" y="323"/>
                </a:lnTo>
                <a:lnTo>
                  <a:pt x="213" y="306"/>
                </a:lnTo>
                <a:lnTo>
                  <a:pt x="246" y="292"/>
                </a:lnTo>
                <a:lnTo>
                  <a:pt x="277" y="279"/>
                </a:lnTo>
                <a:lnTo>
                  <a:pt x="279" y="277"/>
                </a:lnTo>
                <a:lnTo>
                  <a:pt x="281" y="275"/>
                </a:lnTo>
                <a:lnTo>
                  <a:pt x="287" y="257"/>
                </a:lnTo>
                <a:lnTo>
                  <a:pt x="287" y="254"/>
                </a:lnTo>
                <a:lnTo>
                  <a:pt x="288" y="252"/>
                </a:lnTo>
                <a:lnTo>
                  <a:pt x="290" y="250"/>
                </a:lnTo>
                <a:lnTo>
                  <a:pt x="291" y="248"/>
                </a:lnTo>
                <a:lnTo>
                  <a:pt x="295" y="247"/>
                </a:lnTo>
                <a:lnTo>
                  <a:pt x="297" y="246"/>
                </a:lnTo>
                <a:lnTo>
                  <a:pt x="298" y="245"/>
                </a:lnTo>
                <a:lnTo>
                  <a:pt x="299" y="243"/>
                </a:lnTo>
                <a:lnTo>
                  <a:pt x="301" y="217"/>
                </a:lnTo>
                <a:lnTo>
                  <a:pt x="301" y="215"/>
                </a:lnTo>
                <a:lnTo>
                  <a:pt x="300" y="212"/>
                </a:lnTo>
                <a:lnTo>
                  <a:pt x="299" y="211"/>
                </a:lnTo>
                <a:lnTo>
                  <a:pt x="290" y="197"/>
                </a:lnTo>
                <a:lnTo>
                  <a:pt x="285" y="181"/>
                </a:lnTo>
                <a:lnTo>
                  <a:pt x="284" y="176"/>
                </a:lnTo>
                <a:lnTo>
                  <a:pt x="282" y="171"/>
                </a:lnTo>
                <a:lnTo>
                  <a:pt x="280" y="166"/>
                </a:lnTo>
                <a:lnTo>
                  <a:pt x="274" y="143"/>
                </a:lnTo>
                <a:lnTo>
                  <a:pt x="274" y="139"/>
                </a:lnTo>
                <a:lnTo>
                  <a:pt x="274" y="134"/>
                </a:lnTo>
                <a:lnTo>
                  <a:pt x="273" y="132"/>
                </a:lnTo>
                <a:lnTo>
                  <a:pt x="274" y="130"/>
                </a:lnTo>
                <a:lnTo>
                  <a:pt x="274" y="128"/>
                </a:lnTo>
                <a:lnTo>
                  <a:pt x="276" y="126"/>
                </a:lnTo>
                <a:lnTo>
                  <a:pt x="278" y="125"/>
                </a:lnTo>
                <a:lnTo>
                  <a:pt x="279" y="124"/>
                </a:lnTo>
                <a:lnTo>
                  <a:pt x="280" y="122"/>
                </a:lnTo>
                <a:lnTo>
                  <a:pt x="280" y="120"/>
                </a:lnTo>
                <a:lnTo>
                  <a:pt x="280" y="83"/>
                </a:lnTo>
                <a:lnTo>
                  <a:pt x="281" y="61"/>
                </a:lnTo>
                <a:lnTo>
                  <a:pt x="284" y="49"/>
                </a:lnTo>
                <a:lnTo>
                  <a:pt x="291" y="37"/>
                </a:lnTo>
                <a:lnTo>
                  <a:pt x="301" y="29"/>
                </a:lnTo>
                <a:lnTo>
                  <a:pt x="316" y="19"/>
                </a:lnTo>
                <a:lnTo>
                  <a:pt x="334" y="11"/>
                </a:lnTo>
                <a:lnTo>
                  <a:pt x="353" y="6"/>
                </a:lnTo>
                <a:lnTo>
                  <a:pt x="382" y="1"/>
                </a:lnTo>
                <a:lnTo>
                  <a:pt x="386" y="0"/>
                </a:lnTo>
                <a:close/>
              </a:path>
            </a:pathLst>
          </a:custGeom>
          <a:solidFill>
            <a:srgbClr val="176F9F"/>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34" name="TextBox 33"/>
          <p:cNvSpPr txBox="1"/>
          <p:nvPr/>
        </p:nvSpPr>
        <p:spPr>
          <a:xfrm>
            <a:off x="526414" y="2938206"/>
            <a:ext cx="1607596" cy="33855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Roboto" pitchFamily="2" charset="0"/>
                <a:ea typeface="Roboto" pitchFamily="2" charset="0"/>
                <a:cs typeface="Open Sans Condensed" pitchFamily="34" charset="0"/>
              </a:rPr>
              <a:t>April 14, 2022</a:t>
            </a:r>
            <a:endParaRPr kumimoji="0" lang="en-US" sz="1600" b="0" i="0" u="sng" strike="noStrike" kern="1200" cap="none" spc="0" normalizeH="0" baseline="0" noProof="0" dirty="0">
              <a:ln>
                <a:noFill/>
              </a:ln>
              <a:solidFill>
                <a:srgbClr val="000000"/>
              </a:solidFill>
              <a:effectLst/>
              <a:uLnTx/>
              <a:uFillTx/>
              <a:latin typeface="Roboto" pitchFamily="2" charset="0"/>
              <a:ea typeface="Roboto" pitchFamily="2" charset="0"/>
              <a:cs typeface="Open Sans Condensed" pitchFamily="34" charset="0"/>
            </a:endParaRPr>
          </a:p>
        </p:txBody>
      </p:sp>
      <p:sp>
        <p:nvSpPr>
          <p:cNvPr id="35" name="TextBox 34"/>
          <p:cNvSpPr txBox="1"/>
          <p:nvPr/>
        </p:nvSpPr>
        <p:spPr>
          <a:xfrm>
            <a:off x="849896" y="3215107"/>
            <a:ext cx="1435877" cy="1050416"/>
          </a:xfrm>
          <a:prstGeom prst="rect">
            <a:avLst/>
          </a:prstGeom>
          <a:noFill/>
        </p:spPr>
        <p:txBody>
          <a:bodyPr wrap="square" rtlCol="0">
            <a:spAutoFit/>
          </a:bodyPr>
          <a:lstStyle/>
          <a:p>
            <a:pPr marL="0" marR="0" lvl="0" indent="0" algn="r" defTabSz="1219170" rtl="0" eaLnBrk="1" fontAlgn="auto" latinLnBrk="0" hangingPunct="1">
              <a:lnSpc>
                <a:spcPct val="15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Roboto" pitchFamily="2" charset="0"/>
                <a:ea typeface="Roboto" pitchFamily="2" charset="0"/>
                <a:cs typeface="Glegoo" pitchFamily="2" charset="0"/>
              </a:rPr>
              <a:t>House Bill 414 was signed into a law as Act 2022-387 by Governor Ivey</a:t>
            </a:r>
          </a:p>
        </p:txBody>
      </p:sp>
      <p:sp>
        <p:nvSpPr>
          <p:cNvPr id="36" name="TextBox 35"/>
          <p:cNvSpPr txBox="1"/>
          <p:nvPr/>
        </p:nvSpPr>
        <p:spPr>
          <a:xfrm>
            <a:off x="2895753" y="2856133"/>
            <a:ext cx="1435877" cy="33855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Roboto" pitchFamily="2" charset="0"/>
                <a:ea typeface="Roboto" pitchFamily="2" charset="0"/>
                <a:cs typeface="Open Sans Condensed" pitchFamily="34" charset="0"/>
              </a:rPr>
              <a:t>June 2022</a:t>
            </a:r>
            <a:endParaRPr kumimoji="0" lang="en-US" sz="1600" b="0" i="0" u="sng" strike="noStrike" kern="1200" cap="none" spc="0" normalizeH="0" baseline="0" noProof="0" dirty="0">
              <a:ln>
                <a:noFill/>
              </a:ln>
              <a:solidFill>
                <a:srgbClr val="000000"/>
              </a:solidFill>
              <a:effectLst/>
              <a:uLnTx/>
              <a:uFillTx/>
              <a:latin typeface="Roboto" pitchFamily="2" charset="0"/>
              <a:ea typeface="Roboto" pitchFamily="2" charset="0"/>
              <a:cs typeface="Open Sans Condensed" pitchFamily="34" charset="0"/>
            </a:endParaRPr>
          </a:p>
        </p:txBody>
      </p:sp>
      <p:sp>
        <p:nvSpPr>
          <p:cNvPr id="37" name="TextBox 36"/>
          <p:cNvSpPr txBox="1"/>
          <p:nvPr/>
        </p:nvSpPr>
        <p:spPr>
          <a:xfrm>
            <a:off x="2848223" y="3157229"/>
            <a:ext cx="1670034" cy="1050416"/>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Roboto" pitchFamily="2" charset="0"/>
                <a:ea typeface="Roboto" pitchFamily="2" charset="0"/>
                <a:cs typeface="Glegoo" pitchFamily="2" charset="0"/>
              </a:rPr>
              <a:t>The Alabama 9-1-1 Board began collecting data from the ECDs and PSAPS on current PSTs</a:t>
            </a:r>
          </a:p>
        </p:txBody>
      </p:sp>
      <p:sp>
        <p:nvSpPr>
          <p:cNvPr id="38" name="TextBox 37"/>
          <p:cNvSpPr txBox="1"/>
          <p:nvPr/>
        </p:nvSpPr>
        <p:spPr>
          <a:xfrm>
            <a:off x="5251116" y="2779189"/>
            <a:ext cx="1596634"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Roboto" pitchFamily="2" charset="0"/>
                <a:ea typeface="Roboto" pitchFamily="2" charset="0"/>
                <a:cs typeface="Open Sans Condensed" pitchFamily="34" charset="0"/>
              </a:rPr>
              <a:t>October</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Roboto" pitchFamily="2" charset="0"/>
                <a:ea typeface="Roboto" pitchFamily="2" charset="0"/>
                <a:cs typeface="Open Sans Condensed" pitchFamily="34" charset="0"/>
              </a:rPr>
              <a:t>2022</a:t>
            </a:r>
            <a:endParaRPr kumimoji="0" lang="en-US" sz="1600" b="0" i="0" u="sng" strike="noStrike" kern="1200" cap="none" spc="0" normalizeH="0" baseline="0" noProof="0" dirty="0">
              <a:ln>
                <a:noFill/>
              </a:ln>
              <a:solidFill>
                <a:srgbClr val="000000"/>
              </a:solidFill>
              <a:effectLst/>
              <a:uLnTx/>
              <a:uFillTx/>
              <a:latin typeface="Roboto" pitchFamily="2" charset="0"/>
              <a:ea typeface="Roboto" pitchFamily="2" charset="0"/>
              <a:cs typeface="Open Sans Condensed" pitchFamily="34" charset="0"/>
            </a:endParaRPr>
          </a:p>
        </p:txBody>
      </p:sp>
      <p:sp>
        <p:nvSpPr>
          <p:cNvPr id="39" name="TextBox 38"/>
          <p:cNvSpPr txBox="1"/>
          <p:nvPr/>
        </p:nvSpPr>
        <p:spPr>
          <a:xfrm>
            <a:off x="5696740" y="3429000"/>
            <a:ext cx="1432130" cy="1050416"/>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Roboto" pitchFamily="2" charset="0"/>
                <a:ea typeface="Roboto" pitchFamily="2" charset="0"/>
                <a:cs typeface="Glegoo" pitchFamily="2" charset="0"/>
              </a:rPr>
              <a:t>The PST Certification Rule</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Roboto" pitchFamily="2" charset="0"/>
                <a:ea typeface="Roboto" pitchFamily="2" charset="0"/>
                <a:cs typeface="Glegoo" pitchFamily="2" charset="0"/>
              </a:rPr>
              <a:t>officially</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Roboto" pitchFamily="2" charset="0"/>
                <a:ea typeface="Roboto" pitchFamily="2" charset="0"/>
                <a:cs typeface="Glegoo" pitchFamily="2" charset="0"/>
              </a:rPr>
              <a:t> went into effect</a:t>
            </a:r>
          </a:p>
        </p:txBody>
      </p:sp>
      <p:sp>
        <p:nvSpPr>
          <p:cNvPr id="40" name="TextBox 39"/>
          <p:cNvSpPr txBox="1"/>
          <p:nvPr/>
        </p:nvSpPr>
        <p:spPr>
          <a:xfrm>
            <a:off x="7580286" y="2788593"/>
            <a:ext cx="1964900" cy="33855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Roboto" pitchFamily="2" charset="0"/>
                <a:ea typeface="Roboto" pitchFamily="2" charset="0"/>
                <a:cs typeface="Open Sans Condensed" pitchFamily="34" charset="0"/>
              </a:rPr>
              <a:t>January 3, 2023</a:t>
            </a:r>
            <a:endParaRPr kumimoji="0" lang="en-US" sz="1600" b="0" i="0" u="sng" strike="noStrike" kern="1200" cap="none" spc="0" normalizeH="0" baseline="0" noProof="0" dirty="0">
              <a:ln>
                <a:noFill/>
              </a:ln>
              <a:solidFill>
                <a:srgbClr val="000000"/>
              </a:solidFill>
              <a:effectLst/>
              <a:uLnTx/>
              <a:uFillTx/>
              <a:latin typeface="Roboto" pitchFamily="2" charset="0"/>
              <a:ea typeface="Roboto" pitchFamily="2" charset="0"/>
              <a:cs typeface="Open Sans Condensed" pitchFamily="34" charset="0"/>
            </a:endParaRPr>
          </a:p>
        </p:txBody>
      </p:sp>
      <p:sp>
        <p:nvSpPr>
          <p:cNvPr id="41" name="TextBox 40"/>
          <p:cNvSpPr txBox="1"/>
          <p:nvPr/>
        </p:nvSpPr>
        <p:spPr>
          <a:xfrm>
            <a:off x="7567991" y="3107483"/>
            <a:ext cx="2034325" cy="1296765"/>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Roboto" pitchFamily="2" charset="0"/>
                <a:ea typeface="Roboto" pitchFamily="2" charset="0"/>
                <a:cs typeface="Glegoo" pitchFamily="2" charset="0"/>
              </a:rPr>
              <a:t>The PST Certification Program officially launched as the </a:t>
            </a:r>
          </a:p>
          <a:p>
            <a:pPr marL="0" marR="0" lvl="0" indent="0" algn="l" defTabSz="1219170" rtl="0" eaLnBrk="1" fontAlgn="auto" latinLnBrk="0" hangingPunct="1">
              <a:lnSpc>
                <a:spcPct val="15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Roboto" pitchFamily="2" charset="0"/>
                <a:ea typeface="Roboto" pitchFamily="2" charset="0"/>
                <a:cs typeface="Glegoo" pitchFamily="2" charset="0"/>
              </a:rPr>
              <a:t>first mandated </a:t>
            </a:r>
          </a:p>
          <a:p>
            <a:pPr marL="0" marR="0" lvl="0" indent="0" algn="l" defTabSz="1219170" rtl="0" eaLnBrk="1" fontAlgn="auto" latinLnBrk="0" hangingPunct="1">
              <a:lnSpc>
                <a:spcPct val="15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Roboto" pitchFamily="2" charset="0"/>
                <a:ea typeface="Roboto" pitchFamily="2" charset="0"/>
                <a:cs typeface="Glegoo" pitchFamily="2" charset="0"/>
              </a:rPr>
              <a:t>training program </a:t>
            </a:r>
          </a:p>
          <a:p>
            <a:pPr marL="0" marR="0" lvl="0" indent="0" algn="l" defTabSz="1219170" rtl="0" eaLnBrk="1" fontAlgn="auto" latinLnBrk="0" hangingPunct="1">
              <a:lnSpc>
                <a:spcPct val="15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Roboto" pitchFamily="2" charset="0"/>
                <a:ea typeface="Roboto" pitchFamily="2" charset="0"/>
                <a:cs typeface="Glegoo" pitchFamily="2" charset="0"/>
              </a:rPr>
              <a:t>for Alabama PSTs</a:t>
            </a:r>
          </a:p>
        </p:txBody>
      </p:sp>
      <p:sp>
        <p:nvSpPr>
          <p:cNvPr id="42" name="TextBox 41"/>
          <p:cNvSpPr txBox="1"/>
          <p:nvPr/>
        </p:nvSpPr>
        <p:spPr>
          <a:xfrm>
            <a:off x="10084126" y="2968217"/>
            <a:ext cx="1435877" cy="33855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Roboto" pitchFamily="2" charset="0"/>
                <a:ea typeface="Roboto" pitchFamily="2" charset="0"/>
                <a:cs typeface="Open Sans Condensed" pitchFamily="34" charset="0"/>
              </a:rPr>
              <a:t>October 2023</a:t>
            </a:r>
            <a:endParaRPr kumimoji="0" lang="en-US" sz="1600" b="0" i="0" u="sng" strike="noStrike" kern="1200" cap="none" spc="0" normalizeH="0" baseline="0" noProof="0" dirty="0">
              <a:ln>
                <a:noFill/>
              </a:ln>
              <a:solidFill>
                <a:srgbClr val="000000"/>
              </a:solidFill>
              <a:effectLst/>
              <a:uLnTx/>
              <a:uFillTx/>
              <a:latin typeface="Roboto" pitchFamily="2" charset="0"/>
              <a:ea typeface="Roboto" pitchFamily="2" charset="0"/>
              <a:cs typeface="Open Sans Condensed" pitchFamily="34" charset="0"/>
            </a:endParaRPr>
          </a:p>
        </p:txBody>
      </p:sp>
      <p:sp>
        <p:nvSpPr>
          <p:cNvPr id="43" name="TextBox 42"/>
          <p:cNvSpPr txBox="1"/>
          <p:nvPr/>
        </p:nvSpPr>
        <p:spPr>
          <a:xfrm>
            <a:off x="10168604" y="3242053"/>
            <a:ext cx="1435877" cy="1050416"/>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Roboto" pitchFamily="2" charset="0"/>
                <a:ea typeface="Roboto" pitchFamily="2" charset="0"/>
                <a:cs typeface="Glegoo" pitchFamily="2" charset="0"/>
              </a:rPr>
              <a:t>93% of </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Roboto" pitchFamily="2" charset="0"/>
                <a:ea typeface="Roboto" pitchFamily="2" charset="0"/>
                <a:cs typeface="Glegoo" pitchFamily="2" charset="0"/>
              </a:rPr>
              <a:t>Alabama’s</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Roboto" pitchFamily="2" charset="0"/>
                <a:ea typeface="Roboto" pitchFamily="2" charset="0"/>
                <a:cs typeface="Glegoo" pitchFamily="2" charset="0"/>
              </a:rPr>
              <a:t>1902 PSTs</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Roboto" pitchFamily="2" charset="0"/>
                <a:ea typeface="Roboto" pitchFamily="2" charset="0"/>
                <a:cs typeface="Glegoo" pitchFamily="2" charset="0"/>
              </a:rPr>
              <a:t>are certified.</a:t>
            </a:r>
          </a:p>
        </p:txBody>
      </p:sp>
      <p:sp>
        <p:nvSpPr>
          <p:cNvPr id="3" name="Freeform 248">
            <a:extLst>
              <a:ext uri="{FF2B5EF4-FFF2-40B4-BE49-F238E27FC236}">
                <a16:creationId xmlns:a16="http://schemas.microsoft.com/office/drawing/2014/main" id="{DFAAFA58-1071-BD92-8591-AF6CB057F2B0}"/>
              </a:ext>
            </a:extLst>
          </p:cNvPr>
          <p:cNvSpPr>
            <a:spLocks noEditPoints="1"/>
          </p:cNvSpPr>
          <p:nvPr/>
        </p:nvSpPr>
        <p:spPr bwMode="auto">
          <a:xfrm>
            <a:off x="5309400" y="3572363"/>
            <a:ext cx="536751" cy="715726"/>
          </a:xfrm>
          <a:custGeom>
            <a:avLst/>
            <a:gdLst>
              <a:gd name="T0" fmla="*/ 197 w 288"/>
              <a:gd name="T1" fmla="*/ 283 h 351"/>
              <a:gd name="T2" fmla="*/ 182 w 288"/>
              <a:gd name="T3" fmla="*/ 288 h 351"/>
              <a:gd name="T4" fmla="*/ 213 w 288"/>
              <a:gd name="T5" fmla="*/ 322 h 351"/>
              <a:gd name="T6" fmla="*/ 267 w 288"/>
              <a:gd name="T7" fmla="*/ 269 h 351"/>
              <a:gd name="T8" fmla="*/ 257 w 288"/>
              <a:gd name="T9" fmla="*/ 257 h 351"/>
              <a:gd name="T10" fmla="*/ 147 w 288"/>
              <a:gd name="T11" fmla="*/ 252 h 351"/>
              <a:gd name="T12" fmla="*/ 96 w 288"/>
              <a:gd name="T13" fmla="*/ 262 h 351"/>
              <a:gd name="T14" fmla="*/ 93 w 288"/>
              <a:gd name="T15" fmla="*/ 248 h 351"/>
              <a:gd name="T16" fmla="*/ 82 w 288"/>
              <a:gd name="T17" fmla="*/ 238 h 351"/>
              <a:gd name="T18" fmla="*/ 59 w 288"/>
              <a:gd name="T19" fmla="*/ 266 h 351"/>
              <a:gd name="T20" fmla="*/ 44 w 288"/>
              <a:gd name="T21" fmla="*/ 248 h 351"/>
              <a:gd name="T22" fmla="*/ 75 w 288"/>
              <a:gd name="T23" fmla="*/ 236 h 351"/>
              <a:gd name="T24" fmla="*/ 269 w 288"/>
              <a:gd name="T25" fmla="*/ 241 h 351"/>
              <a:gd name="T26" fmla="*/ 248 w 288"/>
              <a:gd name="T27" fmla="*/ 348 h 351"/>
              <a:gd name="T28" fmla="*/ 157 w 288"/>
              <a:gd name="T29" fmla="*/ 287 h 351"/>
              <a:gd name="T30" fmla="*/ 96 w 288"/>
              <a:gd name="T31" fmla="*/ 201 h 351"/>
              <a:gd name="T32" fmla="*/ 157 w 288"/>
              <a:gd name="T33" fmla="*/ 212 h 351"/>
              <a:gd name="T34" fmla="*/ 94 w 288"/>
              <a:gd name="T35" fmla="*/ 215 h 351"/>
              <a:gd name="T36" fmla="*/ 94 w 288"/>
              <a:gd name="T37" fmla="*/ 203 h 351"/>
              <a:gd name="T38" fmla="*/ 82 w 288"/>
              <a:gd name="T39" fmla="*/ 198 h 351"/>
              <a:gd name="T40" fmla="*/ 58 w 288"/>
              <a:gd name="T41" fmla="*/ 222 h 351"/>
              <a:gd name="T42" fmla="*/ 47 w 288"/>
              <a:gd name="T43" fmla="*/ 205 h 351"/>
              <a:gd name="T44" fmla="*/ 77 w 288"/>
              <a:gd name="T45" fmla="*/ 192 h 351"/>
              <a:gd name="T46" fmla="*/ 182 w 288"/>
              <a:gd name="T47" fmla="*/ 165 h 351"/>
              <a:gd name="T48" fmla="*/ 176 w 288"/>
              <a:gd name="T49" fmla="*/ 177 h 351"/>
              <a:gd name="T50" fmla="*/ 91 w 288"/>
              <a:gd name="T51" fmla="*/ 166 h 351"/>
              <a:gd name="T52" fmla="*/ 82 w 288"/>
              <a:gd name="T53" fmla="*/ 151 h 351"/>
              <a:gd name="T54" fmla="*/ 61 w 288"/>
              <a:gd name="T55" fmla="*/ 178 h 351"/>
              <a:gd name="T56" fmla="*/ 44 w 288"/>
              <a:gd name="T57" fmla="*/ 165 h 351"/>
              <a:gd name="T58" fmla="*/ 59 w 288"/>
              <a:gd name="T59" fmla="*/ 168 h 351"/>
              <a:gd name="T60" fmla="*/ 176 w 288"/>
              <a:gd name="T61" fmla="*/ 116 h 351"/>
              <a:gd name="T62" fmla="*/ 182 w 288"/>
              <a:gd name="T63" fmla="*/ 128 h 351"/>
              <a:gd name="T64" fmla="*/ 93 w 288"/>
              <a:gd name="T65" fmla="*/ 128 h 351"/>
              <a:gd name="T66" fmla="*/ 96 w 288"/>
              <a:gd name="T67" fmla="*/ 116 h 351"/>
              <a:gd name="T68" fmla="*/ 82 w 288"/>
              <a:gd name="T69" fmla="*/ 112 h 351"/>
              <a:gd name="T70" fmla="*/ 45 w 288"/>
              <a:gd name="T71" fmla="*/ 124 h 351"/>
              <a:gd name="T72" fmla="*/ 49 w 288"/>
              <a:gd name="T73" fmla="*/ 116 h 351"/>
              <a:gd name="T74" fmla="*/ 79 w 288"/>
              <a:gd name="T75" fmla="*/ 105 h 351"/>
              <a:gd name="T76" fmla="*/ 61 w 288"/>
              <a:gd name="T77" fmla="*/ 56 h 351"/>
              <a:gd name="T78" fmla="*/ 155 w 288"/>
              <a:gd name="T79" fmla="*/ 65 h 351"/>
              <a:gd name="T80" fmla="*/ 171 w 288"/>
              <a:gd name="T81" fmla="*/ 35 h 351"/>
              <a:gd name="T82" fmla="*/ 223 w 288"/>
              <a:gd name="T83" fmla="*/ 46 h 351"/>
              <a:gd name="T84" fmla="*/ 211 w 288"/>
              <a:gd name="T85" fmla="*/ 206 h 351"/>
              <a:gd name="T86" fmla="*/ 141 w 288"/>
              <a:gd name="T87" fmla="*/ 292 h 351"/>
              <a:gd name="T88" fmla="*/ 9 w 288"/>
              <a:gd name="T89" fmla="*/ 313 h 351"/>
              <a:gd name="T90" fmla="*/ 2 w 288"/>
              <a:gd name="T91" fmla="*/ 49 h 351"/>
              <a:gd name="T92" fmla="*/ 113 w 288"/>
              <a:gd name="T93" fmla="*/ 11 h 351"/>
              <a:gd name="T94" fmla="*/ 110 w 288"/>
              <a:gd name="T95" fmla="*/ 25 h 351"/>
              <a:gd name="T96" fmla="*/ 120 w 288"/>
              <a:gd name="T97" fmla="*/ 14 h 351"/>
              <a:gd name="T98" fmla="*/ 119 w 288"/>
              <a:gd name="T99" fmla="*/ 0 h 351"/>
              <a:gd name="T100" fmla="*/ 131 w 288"/>
              <a:gd name="T101" fmla="*/ 18 h 351"/>
              <a:gd name="T102" fmla="*/ 152 w 288"/>
              <a:gd name="T103" fmla="*/ 27 h 351"/>
              <a:gd name="T104" fmla="*/ 161 w 288"/>
              <a:gd name="T105" fmla="*/ 46 h 351"/>
              <a:gd name="T106" fmla="*/ 75 w 288"/>
              <a:gd name="T107" fmla="*/ 55 h 351"/>
              <a:gd name="T108" fmla="*/ 68 w 288"/>
              <a:gd name="T109" fmla="*/ 35 h 351"/>
              <a:gd name="T110" fmla="*/ 93 w 288"/>
              <a:gd name="T111" fmla="*/ 25 h 351"/>
              <a:gd name="T112" fmla="*/ 99 w 288"/>
              <a:gd name="T113" fmla="*/ 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8" h="351">
                <a:moveTo>
                  <a:pt x="257" y="257"/>
                </a:moveTo>
                <a:lnTo>
                  <a:pt x="253" y="257"/>
                </a:lnTo>
                <a:lnTo>
                  <a:pt x="250" y="261"/>
                </a:lnTo>
                <a:lnTo>
                  <a:pt x="216" y="299"/>
                </a:lnTo>
                <a:lnTo>
                  <a:pt x="197" y="283"/>
                </a:lnTo>
                <a:lnTo>
                  <a:pt x="194" y="281"/>
                </a:lnTo>
                <a:lnTo>
                  <a:pt x="190" y="281"/>
                </a:lnTo>
                <a:lnTo>
                  <a:pt x="187" y="283"/>
                </a:lnTo>
                <a:lnTo>
                  <a:pt x="183" y="285"/>
                </a:lnTo>
                <a:lnTo>
                  <a:pt x="182" y="288"/>
                </a:lnTo>
                <a:lnTo>
                  <a:pt x="182" y="294"/>
                </a:lnTo>
                <a:lnTo>
                  <a:pt x="183" y="297"/>
                </a:lnTo>
                <a:lnTo>
                  <a:pt x="185" y="299"/>
                </a:lnTo>
                <a:lnTo>
                  <a:pt x="211" y="320"/>
                </a:lnTo>
                <a:lnTo>
                  <a:pt x="213" y="322"/>
                </a:lnTo>
                <a:lnTo>
                  <a:pt x="216" y="322"/>
                </a:lnTo>
                <a:lnTo>
                  <a:pt x="222" y="322"/>
                </a:lnTo>
                <a:lnTo>
                  <a:pt x="225" y="318"/>
                </a:lnTo>
                <a:lnTo>
                  <a:pt x="265" y="273"/>
                </a:lnTo>
                <a:lnTo>
                  <a:pt x="267" y="269"/>
                </a:lnTo>
                <a:lnTo>
                  <a:pt x="267" y="266"/>
                </a:lnTo>
                <a:lnTo>
                  <a:pt x="265" y="262"/>
                </a:lnTo>
                <a:lnTo>
                  <a:pt x="264" y="259"/>
                </a:lnTo>
                <a:lnTo>
                  <a:pt x="260" y="257"/>
                </a:lnTo>
                <a:lnTo>
                  <a:pt x="257" y="257"/>
                </a:lnTo>
                <a:close/>
                <a:moveTo>
                  <a:pt x="96" y="247"/>
                </a:moveTo>
                <a:lnTo>
                  <a:pt x="141" y="247"/>
                </a:lnTo>
                <a:lnTo>
                  <a:pt x="145" y="247"/>
                </a:lnTo>
                <a:lnTo>
                  <a:pt x="147" y="248"/>
                </a:lnTo>
                <a:lnTo>
                  <a:pt x="147" y="252"/>
                </a:lnTo>
                <a:lnTo>
                  <a:pt x="147" y="257"/>
                </a:lnTo>
                <a:lnTo>
                  <a:pt x="147" y="259"/>
                </a:lnTo>
                <a:lnTo>
                  <a:pt x="145" y="261"/>
                </a:lnTo>
                <a:lnTo>
                  <a:pt x="141" y="262"/>
                </a:lnTo>
                <a:lnTo>
                  <a:pt x="96" y="262"/>
                </a:lnTo>
                <a:lnTo>
                  <a:pt x="94" y="261"/>
                </a:lnTo>
                <a:lnTo>
                  <a:pt x="93" y="259"/>
                </a:lnTo>
                <a:lnTo>
                  <a:pt x="91" y="257"/>
                </a:lnTo>
                <a:lnTo>
                  <a:pt x="91" y="252"/>
                </a:lnTo>
                <a:lnTo>
                  <a:pt x="93" y="248"/>
                </a:lnTo>
                <a:lnTo>
                  <a:pt x="94" y="247"/>
                </a:lnTo>
                <a:lnTo>
                  <a:pt x="96" y="247"/>
                </a:lnTo>
                <a:close/>
                <a:moveTo>
                  <a:pt x="79" y="236"/>
                </a:moveTo>
                <a:lnTo>
                  <a:pt x="82" y="236"/>
                </a:lnTo>
                <a:lnTo>
                  <a:pt x="82" y="238"/>
                </a:lnTo>
                <a:lnTo>
                  <a:pt x="82" y="241"/>
                </a:lnTo>
                <a:lnTo>
                  <a:pt x="82" y="243"/>
                </a:lnTo>
                <a:lnTo>
                  <a:pt x="63" y="264"/>
                </a:lnTo>
                <a:lnTo>
                  <a:pt x="61" y="266"/>
                </a:lnTo>
                <a:lnTo>
                  <a:pt x="59" y="266"/>
                </a:lnTo>
                <a:lnTo>
                  <a:pt x="58" y="264"/>
                </a:lnTo>
                <a:lnTo>
                  <a:pt x="45" y="255"/>
                </a:lnTo>
                <a:lnTo>
                  <a:pt x="44" y="254"/>
                </a:lnTo>
                <a:lnTo>
                  <a:pt x="44" y="250"/>
                </a:lnTo>
                <a:lnTo>
                  <a:pt x="44" y="248"/>
                </a:lnTo>
                <a:lnTo>
                  <a:pt x="47" y="247"/>
                </a:lnTo>
                <a:lnTo>
                  <a:pt x="49" y="247"/>
                </a:lnTo>
                <a:lnTo>
                  <a:pt x="51" y="248"/>
                </a:lnTo>
                <a:lnTo>
                  <a:pt x="59" y="254"/>
                </a:lnTo>
                <a:lnTo>
                  <a:pt x="75" y="236"/>
                </a:lnTo>
                <a:lnTo>
                  <a:pt x="77" y="236"/>
                </a:lnTo>
                <a:lnTo>
                  <a:pt x="79" y="236"/>
                </a:lnTo>
                <a:close/>
                <a:moveTo>
                  <a:pt x="222" y="222"/>
                </a:moveTo>
                <a:lnTo>
                  <a:pt x="248" y="227"/>
                </a:lnTo>
                <a:lnTo>
                  <a:pt x="269" y="241"/>
                </a:lnTo>
                <a:lnTo>
                  <a:pt x="283" y="261"/>
                </a:lnTo>
                <a:lnTo>
                  <a:pt x="288" y="287"/>
                </a:lnTo>
                <a:lnTo>
                  <a:pt x="283" y="313"/>
                </a:lnTo>
                <a:lnTo>
                  <a:pt x="269" y="334"/>
                </a:lnTo>
                <a:lnTo>
                  <a:pt x="248" y="348"/>
                </a:lnTo>
                <a:lnTo>
                  <a:pt x="222" y="351"/>
                </a:lnTo>
                <a:lnTo>
                  <a:pt x="197" y="348"/>
                </a:lnTo>
                <a:lnTo>
                  <a:pt x="176" y="334"/>
                </a:lnTo>
                <a:lnTo>
                  <a:pt x="162" y="313"/>
                </a:lnTo>
                <a:lnTo>
                  <a:pt x="157" y="287"/>
                </a:lnTo>
                <a:lnTo>
                  <a:pt x="162" y="261"/>
                </a:lnTo>
                <a:lnTo>
                  <a:pt x="176" y="241"/>
                </a:lnTo>
                <a:lnTo>
                  <a:pt x="197" y="227"/>
                </a:lnTo>
                <a:lnTo>
                  <a:pt x="222" y="222"/>
                </a:lnTo>
                <a:close/>
                <a:moveTo>
                  <a:pt x="96" y="201"/>
                </a:moveTo>
                <a:lnTo>
                  <a:pt x="152" y="201"/>
                </a:lnTo>
                <a:lnTo>
                  <a:pt x="154" y="203"/>
                </a:lnTo>
                <a:lnTo>
                  <a:pt x="155" y="205"/>
                </a:lnTo>
                <a:lnTo>
                  <a:pt x="157" y="206"/>
                </a:lnTo>
                <a:lnTo>
                  <a:pt x="157" y="212"/>
                </a:lnTo>
                <a:lnTo>
                  <a:pt x="155" y="213"/>
                </a:lnTo>
                <a:lnTo>
                  <a:pt x="154" y="215"/>
                </a:lnTo>
                <a:lnTo>
                  <a:pt x="152" y="217"/>
                </a:lnTo>
                <a:lnTo>
                  <a:pt x="96" y="217"/>
                </a:lnTo>
                <a:lnTo>
                  <a:pt x="94" y="215"/>
                </a:lnTo>
                <a:lnTo>
                  <a:pt x="93" y="213"/>
                </a:lnTo>
                <a:lnTo>
                  <a:pt x="91" y="212"/>
                </a:lnTo>
                <a:lnTo>
                  <a:pt x="91" y="206"/>
                </a:lnTo>
                <a:lnTo>
                  <a:pt x="93" y="205"/>
                </a:lnTo>
                <a:lnTo>
                  <a:pt x="94" y="203"/>
                </a:lnTo>
                <a:lnTo>
                  <a:pt x="96" y="201"/>
                </a:lnTo>
                <a:close/>
                <a:moveTo>
                  <a:pt x="79" y="192"/>
                </a:moveTo>
                <a:lnTo>
                  <a:pt x="82" y="194"/>
                </a:lnTo>
                <a:lnTo>
                  <a:pt x="82" y="196"/>
                </a:lnTo>
                <a:lnTo>
                  <a:pt x="82" y="198"/>
                </a:lnTo>
                <a:lnTo>
                  <a:pt x="82" y="199"/>
                </a:lnTo>
                <a:lnTo>
                  <a:pt x="63" y="220"/>
                </a:lnTo>
                <a:lnTo>
                  <a:pt x="61" y="222"/>
                </a:lnTo>
                <a:lnTo>
                  <a:pt x="59" y="222"/>
                </a:lnTo>
                <a:lnTo>
                  <a:pt x="58" y="222"/>
                </a:lnTo>
                <a:lnTo>
                  <a:pt x="45" y="212"/>
                </a:lnTo>
                <a:lnTo>
                  <a:pt x="44" y="210"/>
                </a:lnTo>
                <a:lnTo>
                  <a:pt x="44" y="208"/>
                </a:lnTo>
                <a:lnTo>
                  <a:pt x="44" y="205"/>
                </a:lnTo>
                <a:lnTo>
                  <a:pt x="47" y="205"/>
                </a:lnTo>
                <a:lnTo>
                  <a:pt x="49" y="205"/>
                </a:lnTo>
                <a:lnTo>
                  <a:pt x="51" y="205"/>
                </a:lnTo>
                <a:lnTo>
                  <a:pt x="59" y="212"/>
                </a:lnTo>
                <a:lnTo>
                  <a:pt x="75" y="194"/>
                </a:lnTo>
                <a:lnTo>
                  <a:pt x="77" y="192"/>
                </a:lnTo>
                <a:lnTo>
                  <a:pt x="79" y="192"/>
                </a:lnTo>
                <a:close/>
                <a:moveTo>
                  <a:pt x="96" y="161"/>
                </a:moveTo>
                <a:lnTo>
                  <a:pt x="176" y="161"/>
                </a:lnTo>
                <a:lnTo>
                  <a:pt x="180" y="161"/>
                </a:lnTo>
                <a:lnTo>
                  <a:pt x="182" y="165"/>
                </a:lnTo>
                <a:lnTo>
                  <a:pt x="182" y="166"/>
                </a:lnTo>
                <a:lnTo>
                  <a:pt x="182" y="172"/>
                </a:lnTo>
                <a:lnTo>
                  <a:pt x="182" y="173"/>
                </a:lnTo>
                <a:lnTo>
                  <a:pt x="180" y="175"/>
                </a:lnTo>
                <a:lnTo>
                  <a:pt x="176" y="177"/>
                </a:lnTo>
                <a:lnTo>
                  <a:pt x="96" y="177"/>
                </a:lnTo>
                <a:lnTo>
                  <a:pt x="94" y="175"/>
                </a:lnTo>
                <a:lnTo>
                  <a:pt x="93" y="173"/>
                </a:lnTo>
                <a:lnTo>
                  <a:pt x="91" y="172"/>
                </a:lnTo>
                <a:lnTo>
                  <a:pt x="91" y="166"/>
                </a:lnTo>
                <a:lnTo>
                  <a:pt x="93" y="165"/>
                </a:lnTo>
                <a:lnTo>
                  <a:pt x="94" y="161"/>
                </a:lnTo>
                <a:lnTo>
                  <a:pt x="96" y="161"/>
                </a:lnTo>
                <a:close/>
                <a:moveTo>
                  <a:pt x="79" y="149"/>
                </a:moveTo>
                <a:lnTo>
                  <a:pt x="82" y="151"/>
                </a:lnTo>
                <a:lnTo>
                  <a:pt x="82" y="152"/>
                </a:lnTo>
                <a:lnTo>
                  <a:pt x="82" y="156"/>
                </a:lnTo>
                <a:lnTo>
                  <a:pt x="82" y="158"/>
                </a:lnTo>
                <a:lnTo>
                  <a:pt x="63" y="178"/>
                </a:lnTo>
                <a:lnTo>
                  <a:pt x="61" y="178"/>
                </a:lnTo>
                <a:lnTo>
                  <a:pt x="59" y="180"/>
                </a:lnTo>
                <a:lnTo>
                  <a:pt x="58" y="178"/>
                </a:lnTo>
                <a:lnTo>
                  <a:pt x="45" y="170"/>
                </a:lnTo>
                <a:lnTo>
                  <a:pt x="44" y="168"/>
                </a:lnTo>
                <a:lnTo>
                  <a:pt x="44" y="165"/>
                </a:lnTo>
                <a:lnTo>
                  <a:pt x="44" y="163"/>
                </a:lnTo>
                <a:lnTo>
                  <a:pt x="47" y="161"/>
                </a:lnTo>
                <a:lnTo>
                  <a:pt x="49" y="161"/>
                </a:lnTo>
                <a:lnTo>
                  <a:pt x="51" y="163"/>
                </a:lnTo>
                <a:lnTo>
                  <a:pt x="59" y="168"/>
                </a:lnTo>
                <a:lnTo>
                  <a:pt x="75" y="151"/>
                </a:lnTo>
                <a:lnTo>
                  <a:pt x="77" y="151"/>
                </a:lnTo>
                <a:lnTo>
                  <a:pt x="79" y="149"/>
                </a:lnTo>
                <a:close/>
                <a:moveTo>
                  <a:pt x="96" y="116"/>
                </a:moveTo>
                <a:lnTo>
                  <a:pt x="176" y="116"/>
                </a:lnTo>
                <a:lnTo>
                  <a:pt x="180" y="117"/>
                </a:lnTo>
                <a:lnTo>
                  <a:pt x="182" y="119"/>
                </a:lnTo>
                <a:lnTo>
                  <a:pt x="182" y="121"/>
                </a:lnTo>
                <a:lnTo>
                  <a:pt x="182" y="126"/>
                </a:lnTo>
                <a:lnTo>
                  <a:pt x="182" y="128"/>
                </a:lnTo>
                <a:lnTo>
                  <a:pt x="180" y="130"/>
                </a:lnTo>
                <a:lnTo>
                  <a:pt x="176" y="131"/>
                </a:lnTo>
                <a:lnTo>
                  <a:pt x="96" y="131"/>
                </a:lnTo>
                <a:lnTo>
                  <a:pt x="94" y="130"/>
                </a:lnTo>
                <a:lnTo>
                  <a:pt x="93" y="128"/>
                </a:lnTo>
                <a:lnTo>
                  <a:pt x="91" y="126"/>
                </a:lnTo>
                <a:lnTo>
                  <a:pt x="91" y="121"/>
                </a:lnTo>
                <a:lnTo>
                  <a:pt x="93" y="119"/>
                </a:lnTo>
                <a:lnTo>
                  <a:pt x="94" y="117"/>
                </a:lnTo>
                <a:lnTo>
                  <a:pt x="96" y="116"/>
                </a:lnTo>
                <a:close/>
                <a:moveTo>
                  <a:pt x="79" y="105"/>
                </a:moveTo>
                <a:lnTo>
                  <a:pt x="82" y="105"/>
                </a:lnTo>
                <a:lnTo>
                  <a:pt x="82" y="109"/>
                </a:lnTo>
                <a:lnTo>
                  <a:pt x="82" y="110"/>
                </a:lnTo>
                <a:lnTo>
                  <a:pt x="82" y="112"/>
                </a:lnTo>
                <a:lnTo>
                  <a:pt x="63" y="133"/>
                </a:lnTo>
                <a:lnTo>
                  <a:pt x="61" y="135"/>
                </a:lnTo>
                <a:lnTo>
                  <a:pt x="59" y="135"/>
                </a:lnTo>
                <a:lnTo>
                  <a:pt x="58" y="133"/>
                </a:lnTo>
                <a:lnTo>
                  <a:pt x="45" y="124"/>
                </a:lnTo>
                <a:lnTo>
                  <a:pt x="44" y="123"/>
                </a:lnTo>
                <a:lnTo>
                  <a:pt x="44" y="121"/>
                </a:lnTo>
                <a:lnTo>
                  <a:pt x="44" y="117"/>
                </a:lnTo>
                <a:lnTo>
                  <a:pt x="47" y="117"/>
                </a:lnTo>
                <a:lnTo>
                  <a:pt x="49" y="116"/>
                </a:lnTo>
                <a:lnTo>
                  <a:pt x="51" y="117"/>
                </a:lnTo>
                <a:lnTo>
                  <a:pt x="59" y="124"/>
                </a:lnTo>
                <a:lnTo>
                  <a:pt x="75" y="107"/>
                </a:lnTo>
                <a:lnTo>
                  <a:pt x="77" y="105"/>
                </a:lnTo>
                <a:lnTo>
                  <a:pt x="79" y="105"/>
                </a:lnTo>
                <a:close/>
                <a:moveTo>
                  <a:pt x="16" y="35"/>
                </a:moveTo>
                <a:lnTo>
                  <a:pt x="56" y="35"/>
                </a:lnTo>
                <a:lnTo>
                  <a:pt x="56" y="41"/>
                </a:lnTo>
                <a:lnTo>
                  <a:pt x="58" y="49"/>
                </a:lnTo>
                <a:lnTo>
                  <a:pt x="61" y="56"/>
                </a:lnTo>
                <a:lnTo>
                  <a:pt x="66" y="62"/>
                </a:lnTo>
                <a:lnTo>
                  <a:pt x="73" y="65"/>
                </a:lnTo>
                <a:lnTo>
                  <a:pt x="80" y="65"/>
                </a:lnTo>
                <a:lnTo>
                  <a:pt x="147" y="65"/>
                </a:lnTo>
                <a:lnTo>
                  <a:pt x="155" y="65"/>
                </a:lnTo>
                <a:lnTo>
                  <a:pt x="161" y="62"/>
                </a:lnTo>
                <a:lnTo>
                  <a:pt x="168" y="56"/>
                </a:lnTo>
                <a:lnTo>
                  <a:pt x="171" y="49"/>
                </a:lnTo>
                <a:lnTo>
                  <a:pt x="171" y="41"/>
                </a:lnTo>
                <a:lnTo>
                  <a:pt x="171" y="35"/>
                </a:lnTo>
                <a:lnTo>
                  <a:pt x="202" y="35"/>
                </a:lnTo>
                <a:lnTo>
                  <a:pt x="209" y="37"/>
                </a:lnTo>
                <a:lnTo>
                  <a:pt x="215" y="39"/>
                </a:lnTo>
                <a:lnTo>
                  <a:pt x="220" y="42"/>
                </a:lnTo>
                <a:lnTo>
                  <a:pt x="223" y="46"/>
                </a:lnTo>
                <a:lnTo>
                  <a:pt x="227" y="51"/>
                </a:lnTo>
                <a:lnTo>
                  <a:pt x="227" y="56"/>
                </a:lnTo>
                <a:lnTo>
                  <a:pt x="227" y="206"/>
                </a:lnTo>
                <a:lnTo>
                  <a:pt x="222" y="206"/>
                </a:lnTo>
                <a:lnTo>
                  <a:pt x="211" y="206"/>
                </a:lnTo>
                <a:lnTo>
                  <a:pt x="202" y="210"/>
                </a:lnTo>
                <a:lnTo>
                  <a:pt x="202" y="91"/>
                </a:lnTo>
                <a:lnTo>
                  <a:pt x="26" y="91"/>
                </a:lnTo>
                <a:lnTo>
                  <a:pt x="26" y="292"/>
                </a:lnTo>
                <a:lnTo>
                  <a:pt x="141" y="292"/>
                </a:lnTo>
                <a:lnTo>
                  <a:pt x="143" y="304"/>
                </a:lnTo>
                <a:lnTo>
                  <a:pt x="147" y="316"/>
                </a:lnTo>
                <a:lnTo>
                  <a:pt x="21" y="316"/>
                </a:lnTo>
                <a:lnTo>
                  <a:pt x="14" y="316"/>
                </a:lnTo>
                <a:lnTo>
                  <a:pt x="9" y="313"/>
                </a:lnTo>
                <a:lnTo>
                  <a:pt x="5" y="309"/>
                </a:lnTo>
                <a:lnTo>
                  <a:pt x="2" y="302"/>
                </a:lnTo>
                <a:lnTo>
                  <a:pt x="0" y="297"/>
                </a:lnTo>
                <a:lnTo>
                  <a:pt x="0" y="56"/>
                </a:lnTo>
                <a:lnTo>
                  <a:pt x="2" y="49"/>
                </a:lnTo>
                <a:lnTo>
                  <a:pt x="3" y="44"/>
                </a:lnTo>
                <a:lnTo>
                  <a:pt x="9" y="39"/>
                </a:lnTo>
                <a:lnTo>
                  <a:pt x="12" y="37"/>
                </a:lnTo>
                <a:lnTo>
                  <a:pt x="16" y="35"/>
                </a:lnTo>
                <a:close/>
                <a:moveTo>
                  <a:pt x="113" y="11"/>
                </a:moveTo>
                <a:lnTo>
                  <a:pt x="110" y="11"/>
                </a:lnTo>
                <a:lnTo>
                  <a:pt x="106" y="14"/>
                </a:lnTo>
                <a:lnTo>
                  <a:pt x="106" y="18"/>
                </a:lnTo>
                <a:lnTo>
                  <a:pt x="106" y="21"/>
                </a:lnTo>
                <a:lnTo>
                  <a:pt x="110" y="25"/>
                </a:lnTo>
                <a:lnTo>
                  <a:pt x="113" y="25"/>
                </a:lnTo>
                <a:lnTo>
                  <a:pt x="117" y="25"/>
                </a:lnTo>
                <a:lnTo>
                  <a:pt x="120" y="21"/>
                </a:lnTo>
                <a:lnTo>
                  <a:pt x="122" y="18"/>
                </a:lnTo>
                <a:lnTo>
                  <a:pt x="120" y="14"/>
                </a:lnTo>
                <a:lnTo>
                  <a:pt x="117" y="11"/>
                </a:lnTo>
                <a:lnTo>
                  <a:pt x="113" y="11"/>
                </a:lnTo>
                <a:close/>
                <a:moveTo>
                  <a:pt x="113" y="0"/>
                </a:moveTo>
                <a:lnTo>
                  <a:pt x="113" y="0"/>
                </a:lnTo>
                <a:lnTo>
                  <a:pt x="119" y="0"/>
                </a:lnTo>
                <a:lnTo>
                  <a:pt x="124" y="4"/>
                </a:lnTo>
                <a:lnTo>
                  <a:pt x="127" y="7"/>
                </a:lnTo>
                <a:lnTo>
                  <a:pt x="131" y="13"/>
                </a:lnTo>
                <a:lnTo>
                  <a:pt x="131" y="18"/>
                </a:lnTo>
                <a:lnTo>
                  <a:pt x="131" y="18"/>
                </a:lnTo>
                <a:lnTo>
                  <a:pt x="133" y="21"/>
                </a:lnTo>
                <a:lnTo>
                  <a:pt x="134" y="25"/>
                </a:lnTo>
                <a:lnTo>
                  <a:pt x="140" y="25"/>
                </a:lnTo>
                <a:lnTo>
                  <a:pt x="147" y="25"/>
                </a:lnTo>
                <a:lnTo>
                  <a:pt x="152" y="27"/>
                </a:lnTo>
                <a:lnTo>
                  <a:pt x="157" y="30"/>
                </a:lnTo>
                <a:lnTo>
                  <a:pt x="161" y="35"/>
                </a:lnTo>
                <a:lnTo>
                  <a:pt x="162" y="41"/>
                </a:lnTo>
                <a:lnTo>
                  <a:pt x="162" y="41"/>
                </a:lnTo>
                <a:lnTo>
                  <a:pt x="161" y="46"/>
                </a:lnTo>
                <a:lnTo>
                  <a:pt x="157" y="51"/>
                </a:lnTo>
                <a:lnTo>
                  <a:pt x="152" y="55"/>
                </a:lnTo>
                <a:lnTo>
                  <a:pt x="147" y="56"/>
                </a:lnTo>
                <a:lnTo>
                  <a:pt x="80" y="56"/>
                </a:lnTo>
                <a:lnTo>
                  <a:pt x="75" y="55"/>
                </a:lnTo>
                <a:lnTo>
                  <a:pt x="70" y="51"/>
                </a:lnTo>
                <a:lnTo>
                  <a:pt x="68" y="46"/>
                </a:lnTo>
                <a:lnTo>
                  <a:pt x="66" y="41"/>
                </a:lnTo>
                <a:lnTo>
                  <a:pt x="66" y="41"/>
                </a:lnTo>
                <a:lnTo>
                  <a:pt x="68" y="35"/>
                </a:lnTo>
                <a:lnTo>
                  <a:pt x="70" y="30"/>
                </a:lnTo>
                <a:lnTo>
                  <a:pt x="75" y="27"/>
                </a:lnTo>
                <a:lnTo>
                  <a:pt x="80" y="25"/>
                </a:lnTo>
                <a:lnTo>
                  <a:pt x="89" y="25"/>
                </a:lnTo>
                <a:lnTo>
                  <a:pt x="93" y="25"/>
                </a:lnTo>
                <a:lnTo>
                  <a:pt x="96" y="21"/>
                </a:lnTo>
                <a:lnTo>
                  <a:pt x="96" y="18"/>
                </a:lnTo>
                <a:lnTo>
                  <a:pt x="96" y="18"/>
                </a:lnTo>
                <a:lnTo>
                  <a:pt x="98" y="13"/>
                </a:lnTo>
                <a:lnTo>
                  <a:pt x="99" y="7"/>
                </a:lnTo>
                <a:lnTo>
                  <a:pt x="103" y="4"/>
                </a:lnTo>
                <a:lnTo>
                  <a:pt x="108" y="0"/>
                </a:lnTo>
                <a:lnTo>
                  <a:pt x="113" y="0"/>
                </a:lnTo>
                <a:close/>
              </a:path>
            </a:pathLst>
          </a:custGeom>
          <a:solidFill>
            <a:srgbClr val="3FB3C3"/>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6" name="Freeform 179">
            <a:extLst>
              <a:ext uri="{FF2B5EF4-FFF2-40B4-BE49-F238E27FC236}">
                <a16:creationId xmlns:a16="http://schemas.microsoft.com/office/drawing/2014/main" id="{F68A465B-A1CA-743B-C158-D3EA0AFA450C}"/>
              </a:ext>
            </a:extLst>
          </p:cNvPr>
          <p:cNvSpPr>
            <a:spLocks noEditPoints="1"/>
          </p:cNvSpPr>
          <p:nvPr/>
        </p:nvSpPr>
        <p:spPr bwMode="auto">
          <a:xfrm>
            <a:off x="678800" y="3994598"/>
            <a:ext cx="648590" cy="586982"/>
          </a:xfrm>
          <a:custGeom>
            <a:avLst/>
            <a:gdLst>
              <a:gd name="T0" fmla="*/ 87 w 290"/>
              <a:gd name="T1" fmla="*/ 206 h 264"/>
              <a:gd name="T2" fmla="*/ 51 w 290"/>
              <a:gd name="T3" fmla="*/ 210 h 264"/>
              <a:gd name="T4" fmla="*/ 40 w 290"/>
              <a:gd name="T5" fmla="*/ 204 h 264"/>
              <a:gd name="T6" fmla="*/ 44 w 290"/>
              <a:gd name="T7" fmla="*/ 192 h 264"/>
              <a:gd name="T8" fmla="*/ 120 w 290"/>
              <a:gd name="T9" fmla="*/ 175 h 264"/>
              <a:gd name="T10" fmla="*/ 145 w 290"/>
              <a:gd name="T11" fmla="*/ 196 h 264"/>
              <a:gd name="T12" fmla="*/ 159 w 290"/>
              <a:gd name="T13" fmla="*/ 199 h 264"/>
              <a:gd name="T14" fmla="*/ 105 w 290"/>
              <a:gd name="T15" fmla="*/ 217 h 264"/>
              <a:gd name="T16" fmla="*/ 117 w 290"/>
              <a:gd name="T17" fmla="*/ 161 h 264"/>
              <a:gd name="T18" fmla="*/ 99 w 290"/>
              <a:gd name="T19" fmla="*/ 164 h 264"/>
              <a:gd name="T20" fmla="*/ 44 w 290"/>
              <a:gd name="T21" fmla="*/ 161 h 264"/>
              <a:gd name="T22" fmla="*/ 40 w 290"/>
              <a:gd name="T23" fmla="*/ 148 h 264"/>
              <a:gd name="T24" fmla="*/ 51 w 290"/>
              <a:gd name="T25" fmla="*/ 143 h 264"/>
              <a:gd name="T26" fmla="*/ 133 w 290"/>
              <a:gd name="T27" fmla="*/ 119 h 264"/>
              <a:gd name="T28" fmla="*/ 44 w 290"/>
              <a:gd name="T29" fmla="*/ 115 h 264"/>
              <a:gd name="T30" fmla="*/ 40 w 290"/>
              <a:gd name="T31" fmla="*/ 103 h 264"/>
              <a:gd name="T32" fmla="*/ 51 w 290"/>
              <a:gd name="T33" fmla="*/ 96 h 264"/>
              <a:gd name="T34" fmla="*/ 143 w 290"/>
              <a:gd name="T35" fmla="*/ 150 h 264"/>
              <a:gd name="T36" fmla="*/ 145 w 290"/>
              <a:gd name="T37" fmla="*/ 157 h 264"/>
              <a:gd name="T38" fmla="*/ 150 w 290"/>
              <a:gd name="T39" fmla="*/ 157 h 264"/>
              <a:gd name="T40" fmla="*/ 201 w 290"/>
              <a:gd name="T41" fmla="*/ 96 h 264"/>
              <a:gd name="T42" fmla="*/ 213 w 290"/>
              <a:gd name="T43" fmla="*/ 73 h 264"/>
              <a:gd name="T44" fmla="*/ 206 w 290"/>
              <a:gd name="T45" fmla="*/ 82 h 264"/>
              <a:gd name="T46" fmla="*/ 211 w 290"/>
              <a:gd name="T47" fmla="*/ 89 h 264"/>
              <a:gd name="T48" fmla="*/ 218 w 290"/>
              <a:gd name="T49" fmla="*/ 82 h 264"/>
              <a:gd name="T50" fmla="*/ 218 w 290"/>
              <a:gd name="T51" fmla="*/ 77 h 264"/>
              <a:gd name="T52" fmla="*/ 211 w 290"/>
              <a:gd name="T53" fmla="*/ 56 h 264"/>
              <a:gd name="T54" fmla="*/ 169 w 290"/>
              <a:gd name="T55" fmla="*/ 187 h 264"/>
              <a:gd name="T56" fmla="*/ 127 w 290"/>
              <a:gd name="T57" fmla="*/ 148 h 264"/>
              <a:gd name="T58" fmla="*/ 51 w 290"/>
              <a:gd name="T59" fmla="*/ 51 h 264"/>
              <a:gd name="T60" fmla="*/ 164 w 290"/>
              <a:gd name="T61" fmla="*/ 54 h 264"/>
              <a:gd name="T62" fmla="*/ 166 w 290"/>
              <a:gd name="T63" fmla="*/ 66 h 264"/>
              <a:gd name="T64" fmla="*/ 157 w 290"/>
              <a:gd name="T65" fmla="*/ 73 h 264"/>
              <a:gd name="T66" fmla="*/ 44 w 290"/>
              <a:gd name="T67" fmla="*/ 70 h 264"/>
              <a:gd name="T68" fmla="*/ 40 w 290"/>
              <a:gd name="T69" fmla="*/ 58 h 264"/>
              <a:gd name="T70" fmla="*/ 51 w 290"/>
              <a:gd name="T71" fmla="*/ 51 h 264"/>
              <a:gd name="T72" fmla="*/ 258 w 290"/>
              <a:gd name="T73" fmla="*/ 89 h 264"/>
              <a:gd name="T74" fmla="*/ 225 w 290"/>
              <a:gd name="T75" fmla="*/ 39 h 264"/>
              <a:gd name="T76" fmla="*/ 270 w 290"/>
              <a:gd name="T77" fmla="*/ 58 h 264"/>
              <a:gd name="T78" fmla="*/ 253 w 290"/>
              <a:gd name="T79" fmla="*/ 16 h 264"/>
              <a:gd name="T80" fmla="*/ 284 w 290"/>
              <a:gd name="T81" fmla="*/ 40 h 264"/>
              <a:gd name="T82" fmla="*/ 288 w 290"/>
              <a:gd name="T83" fmla="*/ 52 h 264"/>
              <a:gd name="T84" fmla="*/ 230 w 290"/>
              <a:gd name="T85" fmla="*/ 35 h 264"/>
              <a:gd name="T86" fmla="*/ 253 w 290"/>
              <a:gd name="T87" fmla="*/ 16 h 264"/>
              <a:gd name="T88" fmla="*/ 192 w 290"/>
              <a:gd name="T89" fmla="*/ 0 h 264"/>
              <a:gd name="T90" fmla="*/ 206 w 290"/>
              <a:gd name="T91" fmla="*/ 16 h 264"/>
              <a:gd name="T92" fmla="*/ 187 w 290"/>
              <a:gd name="T93" fmla="*/ 59 h 264"/>
              <a:gd name="T94" fmla="*/ 21 w 290"/>
              <a:gd name="T95" fmla="*/ 241 h 264"/>
              <a:gd name="T96" fmla="*/ 208 w 290"/>
              <a:gd name="T97" fmla="*/ 169 h 264"/>
              <a:gd name="T98" fmla="*/ 204 w 290"/>
              <a:gd name="T99" fmla="*/ 255 h 264"/>
              <a:gd name="T100" fmla="*/ 185 w 290"/>
              <a:gd name="T101" fmla="*/ 264 h 264"/>
              <a:gd name="T102" fmla="*/ 9 w 290"/>
              <a:gd name="T103" fmla="*/ 258 h 264"/>
              <a:gd name="T104" fmla="*/ 0 w 290"/>
              <a:gd name="T105" fmla="*/ 241 h 264"/>
              <a:gd name="T106" fmla="*/ 3 w 290"/>
              <a:gd name="T107" fmla="*/ 9 h 264"/>
              <a:gd name="T108" fmla="*/ 21 w 290"/>
              <a:gd name="T109"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0" h="264">
                <a:moveTo>
                  <a:pt x="51" y="189"/>
                </a:moveTo>
                <a:lnTo>
                  <a:pt x="92" y="189"/>
                </a:lnTo>
                <a:lnTo>
                  <a:pt x="87" y="206"/>
                </a:lnTo>
                <a:lnTo>
                  <a:pt x="85" y="208"/>
                </a:lnTo>
                <a:lnTo>
                  <a:pt x="85" y="210"/>
                </a:lnTo>
                <a:lnTo>
                  <a:pt x="51" y="210"/>
                </a:lnTo>
                <a:lnTo>
                  <a:pt x="47" y="210"/>
                </a:lnTo>
                <a:lnTo>
                  <a:pt x="44" y="208"/>
                </a:lnTo>
                <a:lnTo>
                  <a:pt x="40" y="204"/>
                </a:lnTo>
                <a:lnTo>
                  <a:pt x="40" y="199"/>
                </a:lnTo>
                <a:lnTo>
                  <a:pt x="40" y="196"/>
                </a:lnTo>
                <a:lnTo>
                  <a:pt x="44" y="192"/>
                </a:lnTo>
                <a:lnTo>
                  <a:pt x="47" y="189"/>
                </a:lnTo>
                <a:lnTo>
                  <a:pt x="51" y="189"/>
                </a:lnTo>
                <a:close/>
                <a:moveTo>
                  <a:pt x="120" y="175"/>
                </a:moveTo>
                <a:lnTo>
                  <a:pt x="115" y="194"/>
                </a:lnTo>
                <a:lnTo>
                  <a:pt x="126" y="204"/>
                </a:lnTo>
                <a:lnTo>
                  <a:pt x="145" y="196"/>
                </a:lnTo>
                <a:lnTo>
                  <a:pt x="120" y="175"/>
                </a:lnTo>
                <a:close/>
                <a:moveTo>
                  <a:pt x="117" y="161"/>
                </a:moveTo>
                <a:lnTo>
                  <a:pt x="159" y="199"/>
                </a:lnTo>
                <a:lnTo>
                  <a:pt x="110" y="218"/>
                </a:lnTo>
                <a:lnTo>
                  <a:pt x="106" y="218"/>
                </a:lnTo>
                <a:lnTo>
                  <a:pt x="105" y="217"/>
                </a:lnTo>
                <a:lnTo>
                  <a:pt x="103" y="215"/>
                </a:lnTo>
                <a:lnTo>
                  <a:pt x="103" y="211"/>
                </a:lnTo>
                <a:lnTo>
                  <a:pt x="117" y="161"/>
                </a:lnTo>
                <a:close/>
                <a:moveTo>
                  <a:pt x="51" y="143"/>
                </a:moveTo>
                <a:lnTo>
                  <a:pt x="112" y="143"/>
                </a:lnTo>
                <a:lnTo>
                  <a:pt x="99" y="164"/>
                </a:lnTo>
                <a:lnTo>
                  <a:pt x="51" y="164"/>
                </a:lnTo>
                <a:lnTo>
                  <a:pt x="47" y="164"/>
                </a:lnTo>
                <a:lnTo>
                  <a:pt x="44" y="161"/>
                </a:lnTo>
                <a:lnTo>
                  <a:pt x="40" y="157"/>
                </a:lnTo>
                <a:lnTo>
                  <a:pt x="40" y="154"/>
                </a:lnTo>
                <a:lnTo>
                  <a:pt x="40" y="148"/>
                </a:lnTo>
                <a:lnTo>
                  <a:pt x="44" y="145"/>
                </a:lnTo>
                <a:lnTo>
                  <a:pt x="47" y="143"/>
                </a:lnTo>
                <a:lnTo>
                  <a:pt x="51" y="143"/>
                </a:lnTo>
                <a:close/>
                <a:moveTo>
                  <a:pt x="51" y="96"/>
                </a:moveTo>
                <a:lnTo>
                  <a:pt x="152" y="96"/>
                </a:lnTo>
                <a:lnTo>
                  <a:pt x="133" y="119"/>
                </a:lnTo>
                <a:lnTo>
                  <a:pt x="51" y="119"/>
                </a:lnTo>
                <a:lnTo>
                  <a:pt x="47" y="119"/>
                </a:lnTo>
                <a:lnTo>
                  <a:pt x="44" y="115"/>
                </a:lnTo>
                <a:lnTo>
                  <a:pt x="40" y="112"/>
                </a:lnTo>
                <a:lnTo>
                  <a:pt x="40" y="108"/>
                </a:lnTo>
                <a:lnTo>
                  <a:pt x="40" y="103"/>
                </a:lnTo>
                <a:lnTo>
                  <a:pt x="44" y="100"/>
                </a:lnTo>
                <a:lnTo>
                  <a:pt x="47" y="98"/>
                </a:lnTo>
                <a:lnTo>
                  <a:pt x="51" y="96"/>
                </a:lnTo>
                <a:close/>
                <a:moveTo>
                  <a:pt x="195" y="93"/>
                </a:moveTo>
                <a:lnTo>
                  <a:pt x="194" y="94"/>
                </a:lnTo>
                <a:lnTo>
                  <a:pt x="143" y="150"/>
                </a:lnTo>
                <a:lnTo>
                  <a:pt x="141" y="154"/>
                </a:lnTo>
                <a:lnTo>
                  <a:pt x="143" y="155"/>
                </a:lnTo>
                <a:lnTo>
                  <a:pt x="145" y="157"/>
                </a:lnTo>
                <a:lnTo>
                  <a:pt x="147" y="159"/>
                </a:lnTo>
                <a:lnTo>
                  <a:pt x="148" y="159"/>
                </a:lnTo>
                <a:lnTo>
                  <a:pt x="150" y="157"/>
                </a:lnTo>
                <a:lnTo>
                  <a:pt x="201" y="101"/>
                </a:lnTo>
                <a:lnTo>
                  <a:pt x="202" y="100"/>
                </a:lnTo>
                <a:lnTo>
                  <a:pt x="201" y="96"/>
                </a:lnTo>
                <a:lnTo>
                  <a:pt x="199" y="94"/>
                </a:lnTo>
                <a:lnTo>
                  <a:pt x="195" y="93"/>
                </a:lnTo>
                <a:close/>
                <a:moveTo>
                  <a:pt x="213" y="73"/>
                </a:moveTo>
                <a:lnTo>
                  <a:pt x="211" y="75"/>
                </a:lnTo>
                <a:lnTo>
                  <a:pt x="206" y="80"/>
                </a:lnTo>
                <a:lnTo>
                  <a:pt x="206" y="82"/>
                </a:lnTo>
                <a:lnTo>
                  <a:pt x="206" y="86"/>
                </a:lnTo>
                <a:lnTo>
                  <a:pt x="209" y="87"/>
                </a:lnTo>
                <a:lnTo>
                  <a:pt x="211" y="89"/>
                </a:lnTo>
                <a:lnTo>
                  <a:pt x="215" y="87"/>
                </a:lnTo>
                <a:lnTo>
                  <a:pt x="215" y="87"/>
                </a:lnTo>
                <a:lnTo>
                  <a:pt x="218" y="82"/>
                </a:lnTo>
                <a:lnTo>
                  <a:pt x="218" y="82"/>
                </a:lnTo>
                <a:lnTo>
                  <a:pt x="220" y="80"/>
                </a:lnTo>
                <a:lnTo>
                  <a:pt x="218" y="77"/>
                </a:lnTo>
                <a:lnTo>
                  <a:pt x="216" y="75"/>
                </a:lnTo>
                <a:lnTo>
                  <a:pt x="213" y="73"/>
                </a:lnTo>
                <a:close/>
                <a:moveTo>
                  <a:pt x="211" y="56"/>
                </a:moveTo>
                <a:lnTo>
                  <a:pt x="253" y="93"/>
                </a:lnTo>
                <a:lnTo>
                  <a:pt x="246" y="101"/>
                </a:lnTo>
                <a:lnTo>
                  <a:pt x="169" y="187"/>
                </a:lnTo>
                <a:lnTo>
                  <a:pt x="164" y="192"/>
                </a:lnTo>
                <a:lnTo>
                  <a:pt x="122" y="155"/>
                </a:lnTo>
                <a:lnTo>
                  <a:pt x="127" y="148"/>
                </a:lnTo>
                <a:lnTo>
                  <a:pt x="204" y="63"/>
                </a:lnTo>
                <a:lnTo>
                  <a:pt x="211" y="56"/>
                </a:lnTo>
                <a:close/>
                <a:moveTo>
                  <a:pt x="51" y="51"/>
                </a:moveTo>
                <a:lnTo>
                  <a:pt x="157" y="51"/>
                </a:lnTo>
                <a:lnTo>
                  <a:pt x="160" y="52"/>
                </a:lnTo>
                <a:lnTo>
                  <a:pt x="164" y="54"/>
                </a:lnTo>
                <a:lnTo>
                  <a:pt x="166" y="58"/>
                </a:lnTo>
                <a:lnTo>
                  <a:pt x="167" y="61"/>
                </a:lnTo>
                <a:lnTo>
                  <a:pt x="166" y="66"/>
                </a:lnTo>
                <a:lnTo>
                  <a:pt x="164" y="70"/>
                </a:lnTo>
                <a:lnTo>
                  <a:pt x="160" y="72"/>
                </a:lnTo>
                <a:lnTo>
                  <a:pt x="157" y="73"/>
                </a:lnTo>
                <a:lnTo>
                  <a:pt x="51" y="73"/>
                </a:lnTo>
                <a:lnTo>
                  <a:pt x="47" y="72"/>
                </a:lnTo>
                <a:lnTo>
                  <a:pt x="44" y="70"/>
                </a:lnTo>
                <a:lnTo>
                  <a:pt x="40" y="66"/>
                </a:lnTo>
                <a:lnTo>
                  <a:pt x="40" y="61"/>
                </a:lnTo>
                <a:lnTo>
                  <a:pt x="40" y="58"/>
                </a:lnTo>
                <a:lnTo>
                  <a:pt x="44" y="54"/>
                </a:lnTo>
                <a:lnTo>
                  <a:pt x="47" y="52"/>
                </a:lnTo>
                <a:lnTo>
                  <a:pt x="51" y="51"/>
                </a:lnTo>
                <a:close/>
                <a:moveTo>
                  <a:pt x="225" y="39"/>
                </a:moveTo>
                <a:lnTo>
                  <a:pt x="269" y="77"/>
                </a:lnTo>
                <a:lnTo>
                  <a:pt x="258" y="89"/>
                </a:lnTo>
                <a:lnTo>
                  <a:pt x="216" y="51"/>
                </a:lnTo>
                <a:lnTo>
                  <a:pt x="218" y="47"/>
                </a:lnTo>
                <a:lnTo>
                  <a:pt x="225" y="39"/>
                </a:lnTo>
                <a:close/>
                <a:moveTo>
                  <a:pt x="253" y="26"/>
                </a:moveTo>
                <a:lnTo>
                  <a:pt x="246" y="33"/>
                </a:lnTo>
                <a:lnTo>
                  <a:pt x="270" y="58"/>
                </a:lnTo>
                <a:lnTo>
                  <a:pt x="279" y="49"/>
                </a:lnTo>
                <a:lnTo>
                  <a:pt x="253" y="26"/>
                </a:lnTo>
                <a:close/>
                <a:moveTo>
                  <a:pt x="253" y="16"/>
                </a:moveTo>
                <a:lnTo>
                  <a:pt x="256" y="16"/>
                </a:lnTo>
                <a:lnTo>
                  <a:pt x="262" y="18"/>
                </a:lnTo>
                <a:lnTo>
                  <a:pt x="284" y="40"/>
                </a:lnTo>
                <a:lnTo>
                  <a:pt x="288" y="44"/>
                </a:lnTo>
                <a:lnTo>
                  <a:pt x="290" y="49"/>
                </a:lnTo>
                <a:lnTo>
                  <a:pt x="288" y="52"/>
                </a:lnTo>
                <a:lnTo>
                  <a:pt x="286" y="58"/>
                </a:lnTo>
                <a:lnTo>
                  <a:pt x="272" y="73"/>
                </a:lnTo>
                <a:lnTo>
                  <a:pt x="230" y="35"/>
                </a:lnTo>
                <a:lnTo>
                  <a:pt x="244" y="19"/>
                </a:lnTo>
                <a:lnTo>
                  <a:pt x="248" y="16"/>
                </a:lnTo>
                <a:lnTo>
                  <a:pt x="253" y="16"/>
                </a:lnTo>
                <a:close/>
                <a:moveTo>
                  <a:pt x="21" y="0"/>
                </a:moveTo>
                <a:lnTo>
                  <a:pt x="185" y="0"/>
                </a:lnTo>
                <a:lnTo>
                  <a:pt x="192" y="0"/>
                </a:lnTo>
                <a:lnTo>
                  <a:pt x="199" y="4"/>
                </a:lnTo>
                <a:lnTo>
                  <a:pt x="204" y="9"/>
                </a:lnTo>
                <a:lnTo>
                  <a:pt x="206" y="16"/>
                </a:lnTo>
                <a:lnTo>
                  <a:pt x="208" y="23"/>
                </a:lnTo>
                <a:lnTo>
                  <a:pt x="208" y="35"/>
                </a:lnTo>
                <a:lnTo>
                  <a:pt x="187" y="59"/>
                </a:lnTo>
                <a:lnTo>
                  <a:pt x="187" y="21"/>
                </a:lnTo>
                <a:lnTo>
                  <a:pt x="21" y="21"/>
                </a:lnTo>
                <a:lnTo>
                  <a:pt x="21" y="241"/>
                </a:lnTo>
                <a:lnTo>
                  <a:pt x="187" y="241"/>
                </a:lnTo>
                <a:lnTo>
                  <a:pt x="187" y="194"/>
                </a:lnTo>
                <a:lnTo>
                  <a:pt x="208" y="169"/>
                </a:lnTo>
                <a:lnTo>
                  <a:pt x="208" y="241"/>
                </a:lnTo>
                <a:lnTo>
                  <a:pt x="206" y="248"/>
                </a:lnTo>
                <a:lnTo>
                  <a:pt x="204" y="255"/>
                </a:lnTo>
                <a:lnTo>
                  <a:pt x="199" y="258"/>
                </a:lnTo>
                <a:lnTo>
                  <a:pt x="192" y="262"/>
                </a:lnTo>
                <a:lnTo>
                  <a:pt x="185" y="264"/>
                </a:lnTo>
                <a:lnTo>
                  <a:pt x="21" y="264"/>
                </a:lnTo>
                <a:lnTo>
                  <a:pt x="14" y="262"/>
                </a:lnTo>
                <a:lnTo>
                  <a:pt x="9" y="258"/>
                </a:lnTo>
                <a:lnTo>
                  <a:pt x="3" y="255"/>
                </a:lnTo>
                <a:lnTo>
                  <a:pt x="0" y="248"/>
                </a:lnTo>
                <a:lnTo>
                  <a:pt x="0" y="241"/>
                </a:lnTo>
                <a:lnTo>
                  <a:pt x="0" y="23"/>
                </a:lnTo>
                <a:lnTo>
                  <a:pt x="0" y="16"/>
                </a:lnTo>
                <a:lnTo>
                  <a:pt x="3" y="9"/>
                </a:lnTo>
                <a:lnTo>
                  <a:pt x="9" y="4"/>
                </a:lnTo>
                <a:lnTo>
                  <a:pt x="14" y="0"/>
                </a:lnTo>
                <a:lnTo>
                  <a:pt x="21" y="0"/>
                </a:lnTo>
                <a:close/>
              </a:path>
            </a:pathLst>
          </a:custGeom>
          <a:solidFill>
            <a:srgbClr val="259DC0"/>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14" name="Freeform 221">
            <a:extLst>
              <a:ext uri="{FF2B5EF4-FFF2-40B4-BE49-F238E27FC236}">
                <a16:creationId xmlns:a16="http://schemas.microsoft.com/office/drawing/2014/main" id="{5DB43A37-510C-8E90-D56E-15A584BBF98F}"/>
              </a:ext>
            </a:extLst>
          </p:cNvPr>
          <p:cNvSpPr>
            <a:spLocks noEditPoints="1"/>
          </p:cNvSpPr>
          <p:nvPr/>
        </p:nvSpPr>
        <p:spPr bwMode="auto">
          <a:xfrm>
            <a:off x="10642099" y="4348798"/>
            <a:ext cx="488886" cy="505654"/>
          </a:xfrm>
          <a:custGeom>
            <a:avLst/>
            <a:gdLst>
              <a:gd name="T0" fmla="*/ 70 w 280"/>
              <a:gd name="T1" fmla="*/ 188 h 279"/>
              <a:gd name="T2" fmla="*/ 75 w 280"/>
              <a:gd name="T3" fmla="*/ 193 h 279"/>
              <a:gd name="T4" fmla="*/ 75 w 280"/>
              <a:gd name="T5" fmla="*/ 268 h 279"/>
              <a:gd name="T6" fmla="*/ 72 w 280"/>
              <a:gd name="T7" fmla="*/ 275 h 279"/>
              <a:gd name="T8" fmla="*/ 65 w 280"/>
              <a:gd name="T9" fmla="*/ 279 h 279"/>
              <a:gd name="T10" fmla="*/ 7 w 280"/>
              <a:gd name="T11" fmla="*/ 277 h 279"/>
              <a:gd name="T12" fmla="*/ 0 w 280"/>
              <a:gd name="T13" fmla="*/ 272 h 279"/>
              <a:gd name="T14" fmla="*/ 0 w 280"/>
              <a:gd name="T15" fmla="*/ 242 h 279"/>
              <a:gd name="T16" fmla="*/ 2 w 280"/>
              <a:gd name="T17" fmla="*/ 235 h 279"/>
              <a:gd name="T18" fmla="*/ 61 w 280"/>
              <a:gd name="T19" fmla="*/ 190 h 279"/>
              <a:gd name="T20" fmla="*/ 67 w 280"/>
              <a:gd name="T21" fmla="*/ 188 h 279"/>
              <a:gd name="T22" fmla="*/ 171 w 280"/>
              <a:gd name="T23" fmla="*/ 115 h 279"/>
              <a:gd name="T24" fmla="*/ 175 w 280"/>
              <a:gd name="T25" fmla="*/ 120 h 279"/>
              <a:gd name="T26" fmla="*/ 177 w 280"/>
              <a:gd name="T27" fmla="*/ 268 h 279"/>
              <a:gd name="T28" fmla="*/ 173 w 280"/>
              <a:gd name="T29" fmla="*/ 275 h 279"/>
              <a:gd name="T30" fmla="*/ 166 w 280"/>
              <a:gd name="T31" fmla="*/ 279 h 279"/>
              <a:gd name="T32" fmla="*/ 109 w 280"/>
              <a:gd name="T33" fmla="*/ 277 h 279"/>
              <a:gd name="T34" fmla="*/ 103 w 280"/>
              <a:gd name="T35" fmla="*/ 272 h 279"/>
              <a:gd name="T36" fmla="*/ 102 w 280"/>
              <a:gd name="T37" fmla="*/ 165 h 279"/>
              <a:gd name="T38" fmla="*/ 105 w 280"/>
              <a:gd name="T39" fmla="*/ 158 h 279"/>
              <a:gd name="T40" fmla="*/ 166 w 280"/>
              <a:gd name="T41" fmla="*/ 115 h 279"/>
              <a:gd name="T42" fmla="*/ 269 w 280"/>
              <a:gd name="T43" fmla="*/ 42 h 279"/>
              <a:gd name="T44" fmla="*/ 276 w 280"/>
              <a:gd name="T45" fmla="*/ 45 h 279"/>
              <a:gd name="T46" fmla="*/ 280 w 280"/>
              <a:gd name="T47" fmla="*/ 54 h 279"/>
              <a:gd name="T48" fmla="*/ 280 w 280"/>
              <a:gd name="T49" fmla="*/ 270 h 279"/>
              <a:gd name="T50" fmla="*/ 273 w 280"/>
              <a:gd name="T51" fmla="*/ 277 h 279"/>
              <a:gd name="T52" fmla="*/ 215 w 280"/>
              <a:gd name="T53" fmla="*/ 279 h 279"/>
              <a:gd name="T54" fmla="*/ 206 w 280"/>
              <a:gd name="T55" fmla="*/ 275 h 279"/>
              <a:gd name="T56" fmla="*/ 205 w 280"/>
              <a:gd name="T57" fmla="*/ 268 h 279"/>
              <a:gd name="T58" fmla="*/ 205 w 280"/>
              <a:gd name="T59" fmla="*/ 89 h 279"/>
              <a:gd name="T60" fmla="*/ 210 w 280"/>
              <a:gd name="T61" fmla="*/ 82 h 279"/>
              <a:gd name="T62" fmla="*/ 264 w 280"/>
              <a:gd name="T63" fmla="*/ 42 h 279"/>
              <a:gd name="T64" fmla="*/ 102 w 280"/>
              <a:gd name="T65" fmla="*/ 0 h 279"/>
              <a:gd name="T66" fmla="*/ 178 w 280"/>
              <a:gd name="T67" fmla="*/ 12 h 279"/>
              <a:gd name="T68" fmla="*/ 182 w 280"/>
              <a:gd name="T69" fmla="*/ 17 h 279"/>
              <a:gd name="T70" fmla="*/ 171 w 280"/>
              <a:gd name="T71" fmla="*/ 92 h 279"/>
              <a:gd name="T72" fmla="*/ 168 w 280"/>
              <a:gd name="T73" fmla="*/ 97 h 279"/>
              <a:gd name="T74" fmla="*/ 161 w 280"/>
              <a:gd name="T75" fmla="*/ 99 h 279"/>
              <a:gd name="T76" fmla="*/ 156 w 280"/>
              <a:gd name="T77" fmla="*/ 96 h 279"/>
              <a:gd name="T78" fmla="*/ 47 w 280"/>
              <a:gd name="T79" fmla="*/ 157 h 279"/>
              <a:gd name="T80" fmla="*/ 39 w 280"/>
              <a:gd name="T81" fmla="*/ 160 h 279"/>
              <a:gd name="T82" fmla="*/ 30 w 280"/>
              <a:gd name="T83" fmla="*/ 155 h 279"/>
              <a:gd name="T84" fmla="*/ 0 w 280"/>
              <a:gd name="T85" fmla="*/ 113 h 279"/>
              <a:gd name="T86" fmla="*/ 2 w 280"/>
              <a:gd name="T87" fmla="*/ 104 h 279"/>
              <a:gd name="T88" fmla="*/ 103 w 280"/>
              <a:gd name="T89" fmla="*/ 26 h 279"/>
              <a:gd name="T90" fmla="*/ 93 w 280"/>
              <a:gd name="T91" fmla="*/ 10 h 279"/>
              <a:gd name="T92" fmla="*/ 93 w 280"/>
              <a:gd name="T93" fmla="*/ 3 h 279"/>
              <a:gd name="T94" fmla="*/ 98 w 280"/>
              <a:gd name="T95"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0" h="279">
                <a:moveTo>
                  <a:pt x="67" y="188"/>
                </a:moveTo>
                <a:lnTo>
                  <a:pt x="70" y="188"/>
                </a:lnTo>
                <a:lnTo>
                  <a:pt x="74" y="192"/>
                </a:lnTo>
                <a:lnTo>
                  <a:pt x="75" y="193"/>
                </a:lnTo>
                <a:lnTo>
                  <a:pt x="75" y="197"/>
                </a:lnTo>
                <a:lnTo>
                  <a:pt x="75" y="268"/>
                </a:lnTo>
                <a:lnTo>
                  <a:pt x="74" y="272"/>
                </a:lnTo>
                <a:lnTo>
                  <a:pt x="72" y="275"/>
                </a:lnTo>
                <a:lnTo>
                  <a:pt x="68" y="277"/>
                </a:lnTo>
                <a:lnTo>
                  <a:pt x="65" y="279"/>
                </a:lnTo>
                <a:lnTo>
                  <a:pt x="13" y="279"/>
                </a:lnTo>
                <a:lnTo>
                  <a:pt x="7" y="277"/>
                </a:lnTo>
                <a:lnTo>
                  <a:pt x="4" y="275"/>
                </a:lnTo>
                <a:lnTo>
                  <a:pt x="0" y="272"/>
                </a:lnTo>
                <a:lnTo>
                  <a:pt x="0" y="267"/>
                </a:lnTo>
                <a:lnTo>
                  <a:pt x="0" y="242"/>
                </a:lnTo>
                <a:lnTo>
                  <a:pt x="0" y="239"/>
                </a:lnTo>
                <a:lnTo>
                  <a:pt x="2" y="235"/>
                </a:lnTo>
                <a:lnTo>
                  <a:pt x="6" y="232"/>
                </a:lnTo>
                <a:lnTo>
                  <a:pt x="61" y="190"/>
                </a:lnTo>
                <a:lnTo>
                  <a:pt x="65" y="188"/>
                </a:lnTo>
                <a:lnTo>
                  <a:pt x="67" y="188"/>
                </a:lnTo>
                <a:close/>
                <a:moveTo>
                  <a:pt x="168" y="115"/>
                </a:moveTo>
                <a:lnTo>
                  <a:pt x="171" y="115"/>
                </a:lnTo>
                <a:lnTo>
                  <a:pt x="175" y="117"/>
                </a:lnTo>
                <a:lnTo>
                  <a:pt x="175" y="120"/>
                </a:lnTo>
                <a:lnTo>
                  <a:pt x="177" y="124"/>
                </a:lnTo>
                <a:lnTo>
                  <a:pt x="177" y="268"/>
                </a:lnTo>
                <a:lnTo>
                  <a:pt x="175" y="272"/>
                </a:lnTo>
                <a:lnTo>
                  <a:pt x="173" y="275"/>
                </a:lnTo>
                <a:lnTo>
                  <a:pt x="170" y="277"/>
                </a:lnTo>
                <a:lnTo>
                  <a:pt x="166" y="279"/>
                </a:lnTo>
                <a:lnTo>
                  <a:pt x="112" y="279"/>
                </a:lnTo>
                <a:lnTo>
                  <a:pt x="109" y="277"/>
                </a:lnTo>
                <a:lnTo>
                  <a:pt x="105" y="275"/>
                </a:lnTo>
                <a:lnTo>
                  <a:pt x="103" y="272"/>
                </a:lnTo>
                <a:lnTo>
                  <a:pt x="102" y="268"/>
                </a:lnTo>
                <a:lnTo>
                  <a:pt x="102" y="165"/>
                </a:lnTo>
                <a:lnTo>
                  <a:pt x="103" y="160"/>
                </a:lnTo>
                <a:lnTo>
                  <a:pt x="105" y="158"/>
                </a:lnTo>
                <a:lnTo>
                  <a:pt x="163" y="115"/>
                </a:lnTo>
                <a:lnTo>
                  <a:pt x="166" y="115"/>
                </a:lnTo>
                <a:lnTo>
                  <a:pt x="168" y="115"/>
                </a:lnTo>
                <a:close/>
                <a:moveTo>
                  <a:pt x="269" y="42"/>
                </a:moveTo>
                <a:lnTo>
                  <a:pt x="273" y="43"/>
                </a:lnTo>
                <a:lnTo>
                  <a:pt x="276" y="45"/>
                </a:lnTo>
                <a:lnTo>
                  <a:pt x="280" y="48"/>
                </a:lnTo>
                <a:lnTo>
                  <a:pt x="280" y="54"/>
                </a:lnTo>
                <a:lnTo>
                  <a:pt x="280" y="267"/>
                </a:lnTo>
                <a:lnTo>
                  <a:pt x="280" y="270"/>
                </a:lnTo>
                <a:lnTo>
                  <a:pt x="276" y="275"/>
                </a:lnTo>
                <a:lnTo>
                  <a:pt x="273" y="277"/>
                </a:lnTo>
                <a:lnTo>
                  <a:pt x="267" y="279"/>
                </a:lnTo>
                <a:lnTo>
                  <a:pt x="215" y="279"/>
                </a:lnTo>
                <a:lnTo>
                  <a:pt x="210" y="277"/>
                </a:lnTo>
                <a:lnTo>
                  <a:pt x="206" y="275"/>
                </a:lnTo>
                <a:lnTo>
                  <a:pt x="205" y="272"/>
                </a:lnTo>
                <a:lnTo>
                  <a:pt x="205" y="268"/>
                </a:lnTo>
                <a:lnTo>
                  <a:pt x="205" y="92"/>
                </a:lnTo>
                <a:lnTo>
                  <a:pt x="205" y="89"/>
                </a:lnTo>
                <a:lnTo>
                  <a:pt x="206" y="83"/>
                </a:lnTo>
                <a:lnTo>
                  <a:pt x="210" y="82"/>
                </a:lnTo>
                <a:lnTo>
                  <a:pt x="260" y="43"/>
                </a:lnTo>
                <a:lnTo>
                  <a:pt x="264" y="42"/>
                </a:lnTo>
                <a:lnTo>
                  <a:pt x="269" y="42"/>
                </a:lnTo>
                <a:close/>
                <a:moveTo>
                  <a:pt x="102" y="0"/>
                </a:moveTo>
                <a:lnTo>
                  <a:pt x="175" y="10"/>
                </a:lnTo>
                <a:lnTo>
                  <a:pt x="178" y="12"/>
                </a:lnTo>
                <a:lnTo>
                  <a:pt x="180" y="14"/>
                </a:lnTo>
                <a:lnTo>
                  <a:pt x="182" y="17"/>
                </a:lnTo>
                <a:lnTo>
                  <a:pt x="182" y="21"/>
                </a:lnTo>
                <a:lnTo>
                  <a:pt x="171" y="92"/>
                </a:lnTo>
                <a:lnTo>
                  <a:pt x="170" y="96"/>
                </a:lnTo>
                <a:lnTo>
                  <a:pt x="168" y="97"/>
                </a:lnTo>
                <a:lnTo>
                  <a:pt x="164" y="99"/>
                </a:lnTo>
                <a:lnTo>
                  <a:pt x="161" y="99"/>
                </a:lnTo>
                <a:lnTo>
                  <a:pt x="159" y="99"/>
                </a:lnTo>
                <a:lnTo>
                  <a:pt x="156" y="96"/>
                </a:lnTo>
                <a:lnTo>
                  <a:pt x="145" y="83"/>
                </a:lnTo>
                <a:lnTo>
                  <a:pt x="47" y="157"/>
                </a:lnTo>
                <a:lnTo>
                  <a:pt x="44" y="158"/>
                </a:lnTo>
                <a:lnTo>
                  <a:pt x="39" y="160"/>
                </a:lnTo>
                <a:lnTo>
                  <a:pt x="33" y="158"/>
                </a:lnTo>
                <a:lnTo>
                  <a:pt x="30" y="155"/>
                </a:lnTo>
                <a:lnTo>
                  <a:pt x="2" y="118"/>
                </a:lnTo>
                <a:lnTo>
                  <a:pt x="0" y="113"/>
                </a:lnTo>
                <a:lnTo>
                  <a:pt x="0" y="110"/>
                </a:lnTo>
                <a:lnTo>
                  <a:pt x="2" y="104"/>
                </a:lnTo>
                <a:lnTo>
                  <a:pt x="6" y="101"/>
                </a:lnTo>
                <a:lnTo>
                  <a:pt x="103" y="26"/>
                </a:lnTo>
                <a:lnTo>
                  <a:pt x="93" y="14"/>
                </a:lnTo>
                <a:lnTo>
                  <a:pt x="93" y="10"/>
                </a:lnTo>
                <a:lnTo>
                  <a:pt x="93" y="7"/>
                </a:lnTo>
                <a:lnTo>
                  <a:pt x="93" y="3"/>
                </a:lnTo>
                <a:lnTo>
                  <a:pt x="95" y="1"/>
                </a:lnTo>
                <a:lnTo>
                  <a:pt x="98" y="0"/>
                </a:lnTo>
                <a:lnTo>
                  <a:pt x="102" y="0"/>
                </a:lnTo>
                <a:close/>
              </a:path>
            </a:pathLst>
          </a:custGeom>
          <a:solidFill>
            <a:srgbClr val="35ABC2"/>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7" name="Freeform 220">
            <a:extLst>
              <a:ext uri="{FF2B5EF4-FFF2-40B4-BE49-F238E27FC236}">
                <a16:creationId xmlns:a16="http://schemas.microsoft.com/office/drawing/2014/main" id="{5468F71B-E8BC-3359-B241-3353877AFBBE}"/>
              </a:ext>
            </a:extLst>
          </p:cNvPr>
          <p:cNvSpPr>
            <a:spLocks noEditPoints="1"/>
          </p:cNvSpPr>
          <p:nvPr/>
        </p:nvSpPr>
        <p:spPr bwMode="auto">
          <a:xfrm>
            <a:off x="8767207" y="3711592"/>
            <a:ext cx="496357" cy="458452"/>
          </a:xfrm>
          <a:custGeom>
            <a:avLst/>
            <a:gdLst>
              <a:gd name="T0" fmla="*/ 59 w 424"/>
              <a:gd name="T1" fmla="*/ 307 h 426"/>
              <a:gd name="T2" fmla="*/ 52 w 424"/>
              <a:gd name="T3" fmla="*/ 351 h 426"/>
              <a:gd name="T4" fmla="*/ 52 w 424"/>
              <a:gd name="T5" fmla="*/ 370 h 426"/>
              <a:gd name="T6" fmla="*/ 101 w 424"/>
              <a:gd name="T7" fmla="*/ 368 h 426"/>
              <a:gd name="T8" fmla="*/ 141 w 424"/>
              <a:gd name="T9" fmla="*/ 358 h 426"/>
              <a:gd name="T10" fmla="*/ 114 w 424"/>
              <a:gd name="T11" fmla="*/ 389 h 426"/>
              <a:gd name="T12" fmla="*/ 52 w 424"/>
              <a:gd name="T13" fmla="*/ 409 h 426"/>
              <a:gd name="T14" fmla="*/ 23 w 424"/>
              <a:gd name="T15" fmla="*/ 405 h 426"/>
              <a:gd name="T16" fmla="*/ 16 w 424"/>
              <a:gd name="T17" fmla="*/ 393 h 426"/>
              <a:gd name="T18" fmla="*/ 18 w 424"/>
              <a:gd name="T19" fmla="*/ 368 h 426"/>
              <a:gd name="T20" fmla="*/ 33 w 424"/>
              <a:gd name="T21" fmla="*/ 314 h 426"/>
              <a:gd name="T22" fmla="*/ 292 w 424"/>
              <a:gd name="T23" fmla="*/ 89 h 426"/>
              <a:gd name="T24" fmla="*/ 251 w 424"/>
              <a:gd name="T25" fmla="*/ 117 h 426"/>
              <a:gd name="T26" fmla="*/ 260 w 424"/>
              <a:gd name="T27" fmla="*/ 164 h 426"/>
              <a:gd name="T28" fmla="*/ 309 w 424"/>
              <a:gd name="T29" fmla="*/ 173 h 426"/>
              <a:gd name="T30" fmla="*/ 335 w 424"/>
              <a:gd name="T31" fmla="*/ 133 h 426"/>
              <a:gd name="T32" fmla="*/ 309 w 424"/>
              <a:gd name="T33" fmla="*/ 93 h 426"/>
              <a:gd name="T34" fmla="*/ 419 w 424"/>
              <a:gd name="T35" fmla="*/ 2 h 426"/>
              <a:gd name="T36" fmla="*/ 424 w 424"/>
              <a:gd name="T37" fmla="*/ 9 h 426"/>
              <a:gd name="T38" fmla="*/ 419 w 424"/>
              <a:gd name="T39" fmla="*/ 56 h 426"/>
              <a:gd name="T40" fmla="*/ 382 w 424"/>
              <a:gd name="T41" fmla="*/ 145 h 426"/>
              <a:gd name="T42" fmla="*/ 281 w 424"/>
              <a:gd name="T43" fmla="*/ 262 h 426"/>
              <a:gd name="T44" fmla="*/ 279 w 424"/>
              <a:gd name="T45" fmla="*/ 311 h 426"/>
              <a:gd name="T46" fmla="*/ 239 w 424"/>
              <a:gd name="T47" fmla="*/ 391 h 426"/>
              <a:gd name="T48" fmla="*/ 206 w 424"/>
              <a:gd name="T49" fmla="*/ 426 h 426"/>
              <a:gd name="T50" fmla="*/ 199 w 424"/>
              <a:gd name="T51" fmla="*/ 424 h 426"/>
              <a:gd name="T52" fmla="*/ 197 w 424"/>
              <a:gd name="T53" fmla="*/ 414 h 426"/>
              <a:gd name="T54" fmla="*/ 208 w 424"/>
              <a:gd name="T55" fmla="*/ 382 h 426"/>
              <a:gd name="T56" fmla="*/ 206 w 424"/>
              <a:gd name="T57" fmla="*/ 326 h 426"/>
              <a:gd name="T58" fmla="*/ 180 w 424"/>
              <a:gd name="T59" fmla="*/ 349 h 426"/>
              <a:gd name="T60" fmla="*/ 143 w 424"/>
              <a:gd name="T61" fmla="*/ 349 h 426"/>
              <a:gd name="T62" fmla="*/ 86 w 424"/>
              <a:gd name="T63" fmla="*/ 300 h 426"/>
              <a:gd name="T64" fmla="*/ 73 w 424"/>
              <a:gd name="T65" fmla="*/ 253 h 426"/>
              <a:gd name="T66" fmla="*/ 79 w 424"/>
              <a:gd name="T67" fmla="*/ 239 h 426"/>
              <a:gd name="T68" fmla="*/ 61 w 424"/>
              <a:gd name="T69" fmla="*/ 213 h 426"/>
              <a:gd name="T70" fmla="*/ 16 w 424"/>
              <a:gd name="T71" fmla="*/ 225 h 426"/>
              <a:gd name="T72" fmla="*/ 4 w 424"/>
              <a:gd name="T73" fmla="*/ 229 h 426"/>
              <a:gd name="T74" fmla="*/ 0 w 424"/>
              <a:gd name="T75" fmla="*/ 222 h 426"/>
              <a:gd name="T76" fmla="*/ 33 w 424"/>
              <a:gd name="T77" fmla="*/ 187 h 426"/>
              <a:gd name="T78" fmla="*/ 114 w 424"/>
              <a:gd name="T79" fmla="*/ 145 h 426"/>
              <a:gd name="T80" fmla="*/ 162 w 424"/>
              <a:gd name="T81" fmla="*/ 143 h 426"/>
              <a:gd name="T82" fmla="*/ 281 w 424"/>
              <a:gd name="T83" fmla="*/ 42 h 426"/>
              <a:gd name="T84" fmla="*/ 370 w 424"/>
              <a:gd name="T85" fmla="*/ 7 h 426"/>
              <a:gd name="T86" fmla="*/ 416 w 424"/>
              <a:gd name="T87"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4" h="426">
                <a:moveTo>
                  <a:pt x="66" y="283"/>
                </a:moveTo>
                <a:lnTo>
                  <a:pt x="65" y="288"/>
                </a:lnTo>
                <a:lnTo>
                  <a:pt x="59" y="307"/>
                </a:lnTo>
                <a:lnTo>
                  <a:pt x="54" y="328"/>
                </a:lnTo>
                <a:lnTo>
                  <a:pt x="54" y="340"/>
                </a:lnTo>
                <a:lnTo>
                  <a:pt x="52" y="351"/>
                </a:lnTo>
                <a:lnTo>
                  <a:pt x="52" y="361"/>
                </a:lnTo>
                <a:lnTo>
                  <a:pt x="52" y="367"/>
                </a:lnTo>
                <a:lnTo>
                  <a:pt x="52" y="370"/>
                </a:lnTo>
                <a:lnTo>
                  <a:pt x="52" y="372"/>
                </a:lnTo>
                <a:lnTo>
                  <a:pt x="54" y="372"/>
                </a:lnTo>
                <a:lnTo>
                  <a:pt x="101" y="368"/>
                </a:lnTo>
                <a:lnTo>
                  <a:pt x="121" y="365"/>
                </a:lnTo>
                <a:lnTo>
                  <a:pt x="131" y="361"/>
                </a:lnTo>
                <a:lnTo>
                  <a:pt x="141" y="358"/>
                </a:lnTo>
                <a:lnTo>
                  <a:pt x="136" y="367"/>
                </a:lnTo>
                <a:lnTo>
                  <a:pt x="129" y="375"/>
                </a:lnTo>
                <a:lnTo>
                  <a:pt x="114" y="389"/>
                </a:lnTo>
                <a:lnTo>
                  <a:pt x="94" y="400"/>
                </a:lnTo>
                <a:lnTo>
                  <a:pt x="73" y="405"/>
                </a:lnTo>
                <a:lnTo>
                  <a:pt x="52" y="409"/>
                </a:lnTo>
                <a:lnTo>
                  <a:pt x="33" y="409"/>
                </a:lnTo>
                <a:lnTo>
                  <a:pt x="28" y="407"/>
                </a:lnTo>
                <a:lnTo>
                  <a:pt x="23" y="405"/>
                </a:lnTo>
                <a:lnTo>
                  <a:pt x="19" y="402"/>
                </a:lnTo>
                <a:lnTo>
                  <a:pt x="18" y="396"/>
                </a:lnTo>
                <a:lnTo>
                  <a:pt x="16" y="393"/>
                </a:lnTo>
                <a:lnTo>
                  <a:pt x="16" y="388"/>
                </a:lnTo>
                <a:lnTo>
                  <a:pt x="16" y="382"/>
                </a:lnTo>
                <a:lnTo>
                  <a:pt x="18" y="368"/>
                </a:lnTo>
                <a:lnTo>
                  <a:pt x="19" y="356"/>
                </a:lnTo>
                <a:lnTo>
                  <a:pt x="25" y="333"/>
                </a:lnTo>
                <a:lnTo>
                  <a:pt x="33" y="314"/>
                </a:lnTo>
                <a:lnTo>
                  <a:pt x="49" y="297"/>
                </a:lnTo>
                <a:lnTo>
                  <a:pt x="66" y="283"/>
                </a:lnTo>
                <a:close/>
                <a:moveTo>
                  <a:pt x="292" y="89"/>
                </a:moveTo>
                <a:lnTo>
                  <a:pt x="276" y="93"/>
                </a:lnTo>
                <a:lnTo>
                  <a:pt x="260" y="101"/>
                </a:lnTo>
                <a:lnTo>
                  <a:pt x="251" y="117"/>
                </a:lnTo>
                <a:lnTo>
                  <a:pt x="248" y="133"/>
                </a:lnTo>
                <a:lnTo>
                  <a:pt x="251" y="150"/>
                </a:lnTo>
                <a:lnTo>
                  <a:pt x="260" y="164"/>
                </a:lnTo>
                <a:lnTo>
                  <a:pt x="276" y="173"/>
                </a:lnTo>
                <a:lnTo>
                  <a:pt x="292" y="176"/>
                </a:lnTo>
                <a:lnTo>
                  <a:pt x="309" y="173"/>
                </a:lnTo>
                <a:lnTo>
                  <a:pt x="323" y="164"/>
                </a:lnTo>
                <a:lnTo>
                  <a:pt x="333" y="150"/>
                </a:lnTo>
                <a:lnTo>
                  <a:pt x="335" y="133"/>
                </a:lnTo>
                <a:lnTo>
                  <a:pt x="333" y="117"/>
                </a:lnTo>
                <a:lnTo>
                  <a:pt x="323" y="101"/>
                </a:lnTo>
                <a:lnTo>
                  <a:pt x="309" y="93"/>
                </a:lnTo>
                <a:lnTo>
                  <a:pt x="292" y="89"/>
                </a:lnTo>
                <a:close/>
                <a:moveTo>
                  <a:pt x="416" y="0"/>
                </a:moveTo>
                <a:lnTo>
                  <a:pt x="419" y="2"/>
                </a:lnTo>
                <a:lnTo>
                  <a:pt x="423" y="4"/>
                </a:lnTo>
                <a:lnTo>
                  <a:pt x="424" y="5"/>
                </a:lnTo>
                <a:lnTo>
                  <a:pt x="424" y="9"/>
                </a:lnTo>
                <a:lnTo>
                  <a:pt x="424" y="16"/>
                </a:lnTo>
                <a:lnTo>
                  <a:pt x="423" y="32"/>
                </a:lnTo>
                <a:lnTo>
                  <a:pt x="419" y="56"/>
                </a:lnTo>
                <a:lnTo>
                  <a:pt x="410" y="84"/>
                </a:lnTo>
                <a:lnTo>
                  <a:pt x="400" y="114"/>
                </a:lnTo>
                <a:lnTo>
                  <a:pt x="382" y="145"/>
                </a:lnTo>
                <a:lnTo>
                  <a:pt x="360" y="173"/>
                </a:lnTo>
                <a:lnTo>
                  <a:pt x="279" y="253"/>
                </a:lnTo>
                <a:lnTo>
                  <a:pt x="281" y="262"/>
                </a:lnTo>
                <a:lnTo>
                  <a:pt x="283" y="274"/>
                </a:lnTo>
                <a:lnTo>
                  <a:pt x="283" y="292"/>
                </a:lnTo>
                <a:lnTo>
                  <a:pt x="279" y="311"/>
                </a:lnTo>
                <a:lnTo>
                  <a:pt x="272" y="335"/>
                </a:lnTo>
                <a:lnTo>
                  <a:pt x="258" y="361"/>
                </a:lnTo>
                <a:lnTo>
                  <a:pt x="239" y="391"/>
                </a:lnTo>
                <a:lnTo>
                  <a:pt x="210" y="422"/>
                </a:lnTo>
                <a:lnTo>
                  <a:pt x="210" y="424"/>
                </a:lnTo>
                <a:lnTo>
                  <a:pt x="206" y="426"/>
                </a:lnTo>
                <a:lnTo>
                  <a:pt x="203" y="426"/>
                </a:lnTo>
                <a:lnTo>
                  <a:pt x="199" y="424"/>
                </a:lnTo>
                <a:lnTo>
                  <a:pt x="199" y="424"/>
                </a:lnTo>
                <a:lnTo>
                  <a:pt x="197" y="421"/>
                </a:lnTo>
                <a:lnTo>
                  <a:pt x="196" y="417"/>
                </a:lnTo>
                <a:lnTo>
                  <a:pt x="197" y="414"/>
                </a:lnTo>
                <a:lnTo>
                  <a:pt x="199" y="410"/>
                </a:lnTo>
                <a:lnTo>
                  <a:pt x="203" y="398"/>
                </a:lnTo>
                <a:lnTo>
                  <a:pt x="208" y="382"/>
                </a:lnTo>
                <a:lnTo>
                  <a:pt x="211" y="363"/>
                </a:lnTo>
                <a:lnTo>
                  <a:pt x="211" y="344"/>
                </a:lnTo>
                <a:lnTo>
                  <a:pt x="206" y="326"/>
                </a:lnTo>
                <a:lnTo>
                  <a:pt x="185" y="347"/>
                </a:lnTo>
                <a:lnTo>
                  <a:pt x="183" y="347"/>
                </a:lnTo>
                <a:lnTo>
                  <a:pt x="180" y="349"/>
                </a:lnTo>
                <a:lnTo>
                  <a:pt x="173" y="353"/>
                </a:lnTo>
                <a:lnTo>
                  <a:pt x="159" y="353"/>
                </a:lnTo>
                <a:lnTo>
                  <a:pt x="143" y="349"/>
                </a:lnTo>
                <a:lnTo>
                  <a:pt x="124" y="340"/>
                </a:lnTo>
                <a:lnTo>
                  <a:pt x="103" y="323"/>
                </a:lnTo>
                <a:lnTo>
                  <a:pt x="86" y="300"/>
                </a:lnTo>
                <a:lnTo>
                  <a:pt x="75" y="281"/>
                </a:lnTo>
                <a:lnTo>
                  <a:pt x="72" y="265"/>
                </a:lnTo>
                <a:lnTo>
                  <a:pt x="73" y="253"/>
                </a:lnTo>
                <a:lnTo>
                  <a:pt x="75" y="244"/>
                </a:lnTo>
                <a:lnTo>
                  <a:pt x="77" y="241"/>
                </a:lnTo>
                <a:lnTo>
                  <a:pt x="79" y="239"/>
                </a:lnTo>
                <a:lnTo>
                  <a:pt x="98" y="220"/>
                </a:lnTo>
                <a:lnTo>
                  <a:pt x="80" y="213"/>
                </a:lnTo>
                <a:lnTo>
                  <a:pt x="61" y="213"/>
                </a:lnTo>
                <a:lnTo>
                  <a:pt x="44" y="217"/>
                </a:lnTo>
                <a:lnTo>
                  <a:pt x="26" y="222"/>
                </a:lnTo>
                <a:lnTo>
                  <a:pt x="16" y="225"/>
                </a:lnTo>
                <a:lnTo>
                  <a:pt x="11" y="229"/>
                </a:lnTo>
                <a:lnTo>
                  <a:pt x="7" y="229"/>
                </a:lnTo>
                <a:lnTo>
                  <a:pt x="4" y="229"/>
                </a:lnTo>
                <a:lnTo>
                  <a:pt x="2" y="227"/>
                </a:lnTo>
                <a:lnTo>
                  <a:pt x="0" y="225"/>
                </a:lnTo>
                <a:lnTo>
                  <a:pt x="0" y="222"/>
                </a:lnTo>
                <a:lnTo>
                  <a:pt x="0" y="218"/>
                </a:lnTo>
                <a:lnTo>
                  <a:pt x="2" y="215"/>
                </a:lnTo>
                <a:lnTo>
                  <a:pt x="33" y="187"/>
                </a:lnTo>
                <a:lnTo>
                  <a:pt x="63" y="166"/>
                </a:lnTo>
                <a:lnTo>
                  <a:pt x="89" y="152"/>
                </a:lnTo>
                <a:lnTo>
                  <a:pt x="114" y="145"/>
                </a:lnTo>
                <a:lnTo>
                  <a:pt x="133" y="142"/>
                </a:lnTo>
                <a:lnTo>
                  <a:pt x="150" y="142"/>
                </a:lnTo>
                <a:lnTo>
                  <a:pt x="162" y="143"/>
                </a:lnTo>
                <a:lnTo>
                  <a:pt x="173" y="145"/>
                </a:lnTo>
                <a:lnTo>
                  <a:pt x="251" y="66"/>
                </a:lnTo>
                <a:lnTo>
                  <a:pt x="281" y="42"/>
                </a:lnTo>
                <a:lnTo>
                  <a:pt x="311" y="26"/>
                </a:lnTo>
                <a:lnTo>
                  <a:pt x="342" y="14"/>
                </a:lnTo>
                <a:lnTo>
                  <a:pt x="370" y="7"/>
                </a:lnTo>
                <a:lnTo>
                  <a:pt x="393" y="2"/>
                </a:lnTo>
                <a:lnTo>
                  <a:pt x="409" y="2"/>
                </a:lnTo>
                <a:lnTo>
                  <a:pt x="416" y="0"/>
                </a:lnTo>
                <a:close/>
              </a:path>
            </a:pathLst>
          </a:custGeom>
          <a:solidFill>
            <a:srgbClr val="259DC0"/>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9C4A9139-EB9F-CBA2-AEB2-E98E050D3CC0}"/>
              </a:ext>
            </a:extLst>
          </p:cNvPr>
          <p:cNvPicPr>
            <a:picLocks noChangeAspect="1"/>
          </p:cNvPicPr>
          <p:nvPr/>
        </p:nvPicPr>
        <p:blipFill>
          <a:blip r:embed="rId3"/>
          <a:stretch>
            <a:fillRect/>
          </a:stretch>
        </p:blipFill>
        <p:spPr>
          <a:xfrm>
            <a:off x="1951631" y="5095534"/>
            <a:ext cx="1182727" cy="1182727"/>
          </a:xfrm>
          <a:prstGeom prst="rect">
            <a:avLst/>
          </a:prstGeom>
          <a:ln>
            <a:noFill/>
          </a:ln>
        </p:spPr>
      </p:pic>
      <p:sp>
        <p:nvSpPr>
          <p:cNvPr id="12" name="TextBox 11">
            <a:extLst>
              <a:ext uri="{FF2B5EF4-FFF2-40B4-BE49-F238E27FC236}">
                <a16:creationId xmlns:a16="http://schemas.microsoft.com/office/drawing/2014/main" id="{A870286A-DBBF-B8EE-D7A2-482B2BB10A05}"/>
              </a:ext>
            </a:extLst>
          </p:cNvPr>
          <p:cNvSpPr txBox="1"/>
          <p:nvPr/>
        </p:nvSpPr>
        <p:spPr>
          <a:xfrm>
            <a:off x="1909427" y="5295221"/>
            <a:ext cx="1252531"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48DB6"/>
                </a:solidFill>
                <a:effectLst/>
                <a:uLnTx/>
                <a:uFillTx/>
                <a:latin typeface="Roboto" pitchFamily="2" charset="0"/>
                <a:ea typeface="Roboto" pitchFamily="2" charset="0"/>
                <a:cs typeface="Open Sans Condensed" pitchFamily="34" charset="0"/>
              </a:rPr>
              <a:t>At this time there was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48DB6"/>
                </a:solidFill>
                <a:effectLst/>
                <a:uLnTx/>
                <a:uFillTx/>
                <a:latin typeface="Roboto" pitchFamily="2" charset="0"/>
                <a:ea typeface="Roboto" pitchFamily="2" charset="0"/>
                <a:cs typeface="Open Sans Condensed" pitchFamily="34" charset="0"/>
              </a:rPr>
              <a:t>no master</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48DB6"/>
                </a:solidFill>
                <a:effectLst/>
                <a:uLnTx/>
                <a:uFillTx/>
                <a:latin typeface="Roboto" pitchFamily="2" charset="0"/>
                <a:ea typeface="Roboto" pitchFamily="2" charset="0"/>
                <a:cs typeface="Open Sans Condensed" pitchFamily="34" charset="0"/>
              </a:rPr>
              <a:t> PST list</a:t>
            </a:r>
          </a:p>
        </p:txBody>
      </p:sp>
      <p:sp>
        <p:nvSpPr>
          <p:cNvPr id="15" name="Rectangle 14">
            <a:extLst>
              <a:ext uri="{FF2B5EF4-FFF2-40B4-BE49-F238E27FC236}">
                <a16:creationId xmlns:a16="http://schemas.microsoft.com/office/drawing/2014/main" id="{872462C2-C590-0F5E-0381-9F570D7D544D}"/>
              </a:ext>
            </a:extLst>
          </p:cNvPr>
          <p:cNvSpPr/>
          <p:nvPr/>
        </p:nvSpPr>
        <p:spPr>
          <a:xfrm>
            <a:off x="1108544" y="502669"/>
            <a:ext cx="10151370"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148DB6"/>
                </a:solidFill>
                <a:effectLst/>
                <a:uLnTx/>
                <a:uFillTx/>
                <a:latin typeface="Calibri"/>
                <a:ea typeface="+mn-ea"/>
                <a:cs typeface="+mn-cs"/>
              </a:rPr>
              <a:t>PST Certification Program Timeline</a:t>
            </a:r>
          </a:p>
        </p:txBody>
      </p:sp>
      <p:pic>
        <p:nvPicPr>
          <p:cNvPr id="16" name="Picture 15">
            <a:extLst>
              <a:ext uri="{FF2B5EF4-FFF2-40B4-BE49-F238E27FC236}">
                <a16:creationId xmlns:a16="http://schemas.microsoft.com/office/drawing/2014/main" id="{B8C7E571-FDC0-0ECD-7CDE-5FC0CC64974A}"/>
              </a:ext>
            </a:extLst>
          </p:cNvPr>
          <p:cNvPicPr>
            <a:picLocks noChangeAspect="1"/>
          </p:cNvPicPr>
          <p:nvPr/>
        </p:nvPicPr>
        <p:blipFill>
          <a:blip r:embed="rId4"/>
          <a:stretch>
            <a:fillRect/>
          </a:stretch>
        </p:blipFill>
        <p:spPr>
          <a:xfrm>
            <a:off x="9633211" y="6296534"/>
            <a:ext cx="2604886" cy="622908"/>
          </a:xfrm>
          <a:prstGeom prst="rect">
            <a:avLst/>
          </a:prstGeom>
        </p:spPr>
      </p:pic>
    </p:spTree>
    <p:extLst>
      <p:ext uri="{BB962C8B-B14F-4D97-AF65-F5344CB8AC3E}">
        <p14:creationId xmlns:p14="http://schemas.microsoft.com/office/powerpoint/2010/main" val="2152675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C7D788-9D14-DB32-F30F-3457F7E19FBF}"/>
              </a:ext>
            </a:extLst>
          </p:cNvPr>
          <p:cNvPicPr>
            <a:picLocks noChangeAspect="1"/>
          </p:cNvPicPr>
          <p:nvPr/>
        </p:nvPicPr>
        <p:blipFill>
          <a:blip r:embed="rId3"/>
          <a:stretch>
            <a:fillRect/>
          </a:stretch>
        </p:blipFill>
        <p:spPr>
          <a:xfrm>
            <a:off x="6349235" y="1604733"/>
            <a:ext cx="2671763" cy="3457575"/>
          </a:xfrm>
          <a:prstGeom prst="rect">
            <a:avLst/>
          </a:prstGeom>
        </p:spPr>
      </p:pic>
      <p:pic>
        <p:nvPicPr>
          <p:cNvPr id="5" name="Picture 4">
            <a:extLst>
              <a:ext uri="{FF2B5EF4-FFF2-40B4-BE49-F238E27FC236}">
                <a16:creationId xmlns:a16="http://schemas.microsoft.com/office/drawing/2014/main" id="{3200BABD-AB5F-4A10-F5FA-D82238D93359}"/>
              </a:ext>
            </a:extLst>
          </p:cNvPr>
          <p:cNvPicPr>
            <a:picLocks noChangeAspect="1"/>
          </p:cNvPicPr>
          <p:nvPr/>
        </p:nvPicPr>
        <p:blipFill>
          <a:blip r:embed="rId4"/>
          <a:stretch>
            <a:fillRect/>
          </a:stretch>
        </p:blipFill>
        <p:spPr>
          <a:xfrm>
            <a:off x="3171003" y="1604733"/>
            <a:ext cx="2671763" cy="3457575"/>
          </a:xfrm>
          <a:prstGeom prst="rect">
            <a:avLst/>
          </a:prstGeom>
        </p:spPr>
      </p:pic>
      <p:pic>
        <p:nvPicPr>
          <p:cNvPr id="6" name="Picture 5">
            <a:extLst>
              <a:ext uri="{FF2B5EF4-FFF2-40B4-BE49-F238E27FC236}">
                <a16:creationId xmlns:a16="http://schemas.microsoft.com/office/drawing/2014/main" id="{05739979-8BBF-A45A-CD79-0DA44EFEB4C7}"/>
              </a:ext>
            </a:extLst>
          </p:cNvPr>
          <p:cNvPicPr>
            <a:picLocks noChangeAspect="1"/>
          </p:cNvPicPr>
          <p:nvPr/>
        </p:nvPicPr>
        <p:blipFill>
          <a:blip r:embed="rId5"/>
          <a:stretch>
            <a:fillRect/>
          </a:stretch>
        </p:blipFill>
        <p:spPr>
          <a:xfrm>
            <a:off x="56338" y="1606850"/>
            <a:ext cx="2671763" cy="3457575"/>
          </a:xfrm>
          <a:prstGeom prst="rect">
            <a:avLst/>
          </a:prstGeom>
        </p:spPr>
      </p:pic>
      <p:pic>
        <p:nvPicPr>
          <p:cNvPr id="2" name="Picture 1">
            <a:extLst>
              <a:ext uri="{FF2B5EF4-FFF2-40B4-BE49-F238E27FC236}">
                <a16:creationId xmlns:a16="http://schemas.microsoft.com/office/drawing/2014/main" id="{EE33450D-CB04-F267-C701-3AC5F982725B}"/>
              </a:ext>
            </a:extLst>
          </p:cNvPr>
          <p:cNvPicPr>
            <a:picLocks noChangeAspect="1"/>
          </p:cNvPicPr>
          <p:nvPr/>
        </p:nvPicPr>
        <p:blipFill>
          <a:blip r:embed="rId6"/>
          <a:stretch>
            <a:fillRect/>
          </a:stretch>
        </p:blipFill>
        <p:spPr>
          <a:xfrm>
            <a:off x="9633211" y="6296534"/>
            <a:ext cx="2604886" cy="622908"/>
          </a:xfrm>
          <a:prstGeom prst="rect">
            <a:avLst/>
          </a:prstGeom>
        </p:spPr>
      </p:pic>
      <p:sp>
        <p:nvSpPr>
          <p:cNvPr id="8" name="TextBox 7">
            <a:extLst>
              <a:ext uri="{FF2B5EF4-FFF2-40B4-BE49-F238E27FC236}">
                <a16:creationId xmlns:a16="http://schemas.microsoft.com/office/drawing/2014/main" id="{701AC627-C34B-265C-8C45-3BB00BAFACB3}"/>
              </a:ext>
            </a:extLst>
          </p:cNvPr>
          <p:cNvSpPr txBox="1"/>
          <p:nvPr/>
        </p:nvSpPr>
        <p:spPr>
          <a:xfrm>
            <a:off x="0" y="465128"/>
            <a:ext cx="12192000" cy="646331"/>
          </a:xfrm>
          <a:prstGeom prst="rect">
            <a:avLst/>
          </a:prstGeom>
          <a:solidFill>
            <a:srgbClr val="32BBC5"/>
          </a:solidFill>
          <a:ln>
            <a:solidFill>
              <a:srgbClr val="4EC1C5"/>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defTabSz="1219170"/>
            <a:r>
              <a:rPr lang="en-US" sz="3600" b="1" dirty="0">
                <a:solidFill>
                  <a:schemeClr val="bg1"/>
                </a:solidFill>
                <a:latin typeface="Roboto" pitchFamily="2" charset="0"/>
                <a:ea typeface="Roboto" pitchFamily="2" charset="0"/>
                <a:cs typeface="Open Sans Condensed" pitchFamily="34" charset="0"/>
              </a:rPr>
              <a:t>10 Month Progression</a:t>
            </a:r>
          </a:p>
        </p:txBody>
      </p:sp>
      <p:sp>
        <p:nvSpPr>
          <p:cNvPr id="9" name="TextBox 8">
            <a:extLst>
              <a:ext uri="{FF2B5EF4-FFF2-40B4-BE49-F238E27FC236}">
                <a16:creationId xmlns:a16="http://schemas.microsoft.com/office/drawing/2014/main" id="{A90DC591-B738-983D-209D-5178A0F203A0}"/>
              </a:ext>
            </a:extLst>
          </p:cNvPr>
          <p:cNvSpPr txBox="1"/>
          <p:nvPr/>
        </p:nvSpPr>
        <p:spPr>
          <a:xfrm>
            <a:off x="0" y="5555582"/>
            <a:ext cx="12184912" cy="646331"/>
          </a:xfrm>
          <a:prstGeom prst="rect">
            <a:avLst/>
          </a:prstGeom>
          <a:solidFill>
            <a:srgbClr val="176E9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defTabSz="1219170"/>
            <a:r>
              <a:rPr lang="en-US" sz="3600" b="1" dirty="0">
                <a:solidFill>
                  <a:schemeClr val="bg1"/>
                </a:solidFill>
                <a:latin typeface="Roboto" pitchFamily="2" charset="0"/>
                <a:ea typeface="Roboto" pitchFamily="2" charset="0"/>
                <a:cs typeface="Open Sans Condensed" pitchFamily="34" charset="0"/>
              </a:rPr>
              <a:t>December 2022              September 2023</a:t>
            </a:r>
          </a:p>
        </p:txBody>
      </p:sp>
      <p:sp>
        <p:nvSpPr>
          <p:cNvPr id="10" name="Arrow: Right 9">
            <a:extLst>
              <a:ext uri="{FF2B5EF4-FFF2-40B4-BE49-F238E27FC236}">
                <a16:creationId xmlns:a16="http://schemas.microsoft.com/office/drawing/2014/main" id="{DC8ACE4C-ABC1-54DF-641E-2F5BC4A4B3B4}"/>
              </a:ext>
            </a:extLst>
          </p:cNvPr>
          <p:cNvSpPr/>
          <p:nvPr/>
        </p:nvSpPr>
        <p:spPr>
          <a:xfrm>
            <a:off x="5640226" y="5729384"/>
            <a:ext cx="904460" cy="387626"/>
          </a:xfrm>
          <a:prstGeom prst="rightArrow">
            <a:avLst/>
          </a:prstGeom>
          <a:solidFill>
            <a:schemeClr val="bg1"/>
          </a:solidFill>
          <a:ln>
            <a:solidFill>
              <a:srgbClr val="125B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map of the state of alabama&#10;&#10;Description automatically generated">
            <a:extLst>
              <a:ext uri="{FF2B5EF4-FFF2-40B4-BE49-F238E27FC236}">
                <a16:creationId xmlns:a16="http://schemas.microsoft.com/office/drawing/2014/main" id="{40D93940-7246-D050-1D71-E0B3D733BB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91857" y="1602616"/>
            <a:ext cx="2671763" cy="3457575"/>
          </a:xfrm>
          <a:prstGeom prst="rect">
            <a:avLst/>
          </a:prstGeom>
        </p:spPr>
      </p:pic>
    </p:spTree>
    <p:extLst>
      <p:ext uri="{BB962C8B-B14F-4D97-AF65-F5344CB8AC3E}">
        <p14:creationId xmlns:p14="http://schemas.microsoft.com/office/powerpoint/2010/main" val="1332052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Oval 3"/>
          <p:cNvSpPr/>
          <p:nvPr/>
        </p:nvSpPr>
        <p:spPr>
          <a:xfrm>
            <a:off x="6301342" y="4383497"/>
            <a:ext cx="2023312" cy="449224"/>
          </a:xfrm>
          <a:prstGeom prst="ellipse">
            <a:avLst/>
          </a:prstGeom>
          <a:solidFill>
            <a:srgbClr val="353A42">
              <a:alpha val="8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nvGrpSpPr>
          <p:cNvPr id="5" name="Group 4"/>
          <p:cNvGrpSpPr/>
          <p:nvPr/>
        </p:nvGrpSpPr>
        <p:grpSpPr>
          <a:xfrm>
            <a:off x="6744396" y="4006625"/>
            <a:ext cx="1137205" cy="696371"/>
            <a:chOff x="2803525" y="2589213"/>
            <a:chExt cx="1793876" cy="1325563"/>
          </a:xfrm>
        </p:grpSpPr>
        <p:sp>
          <p:nvSpPr>
            <p:cNvPr id="6" name="Freeform 16"/>
            <p:cNvSpPr>
              <a:spLocks/>
            </p:cNvSpPr>
            <p:nvPr/>
          </p:nvSpPr>
          <p:spPr bwMode="auto">
            <a:xfrm>
              <a:off x="2803525" y="2589213"/>
              <a:ext cx="1789113" cy="614363"/>
            </a:xfrm>
            <a:custGeom>
              <a:avLst/>
              <a:gdLst>
                <a:gd name="T0" fmla="*/ 1681 w 3380"/>
                <a:gd name="T1" fmla="*/ 0 h 1161"/>
                <a:gd name="T2" fmla="*/ 3380 w 3380"/>
                <a:gd name="T3" fmla="*/ 425 h 1161"/>
                <a:gd name="T4" fmla="*/ 1585 w 3380"/>
                <a:gd name="T5" fmla="*/ 1161 h 1161"/>
                <a:gd name="T6" fmla="*/ 0 w 3380"/>
                <a:gd name="T7" fmla="*/ 490 h 1161"/>
                <a:gd name="T8" fmla="*/ 1681 w 3380"/>
                <a:gd name="T9" fmla="*/ 0 h 1161"/>
              </a:gdLst>
              <a:ahLst/>
              <a:cxnLst>
                <a:cxn ang="0">
                  <a:pos x="T0" y="T1"/>
                </a:cxn>
                <a:cxn ang="0">
                  <a:pos x="T2" y="T3"/>
                </a:cxn>
                <a:cxn ang="0">
                  <a:pos x="T4" y="T5"/>
                </a:cxn>
                <a:cxn ang="0">
                  <a:pos x="T6" y="T7"/>
                </a:cxn>
                <a:cxn ang="0">
                  <a:pos x="T8" y="T9"/>
                </a:cxn>
              </a:cxnLst>
              <a:rect l="0" t="0" r="r" b="b"/>
              <a:pathLst>
                <a:path w="3380" h="1161">
                  <a:moveTo>
                    <a:pt x="1681" y="0"/>
                  </a:moveTo>
                  <a:lnTo>
                    <a:pt x="3380" y="425"/>
                  </a:lnTo>
                  <a:lnTo>
                    <a:pt x="1585" y="1161"/>
                  </a:lnTo>
                  <a:lnTo>
                    <a:pt x="0" y="490"/>
                  </a:lnTo>
                  <a:lnTo>
                    <a:pt x="1681" y="0"/>
                  </a:lnTo>
                  <a:close/>
                </a:path>
              </a:pathLst>
            </a:custGeom>
            <a:gradFill flip="none" rotWithShape="1">
              <a:gsLst>
                <a:gs pos="0">
                  <a:schemeClr val="accent6"/>
                </a:gs>
                <a:gs pos="100000">
                  <a:schemeClr val="accent6">
                    <a:lumMod val="60000"/>
                    <a:lumOff val="40000"/>
                  </a:schemeClr>
                </a:gs>
              </a:gsLst>
              <a:lin ang="8100000" scaled="1"/>
              <a:tileRect/>
            </a:gra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7" name="Freeform 17"/>
            <p:cNvSpPr>
              <a:spLocks/>
            </p:cNvSpPr>
            <p:nvPr/>
          </p:nvSpPr>
          <p:spPr bwMode="auto">
            <a:xfrm>
              <a:off x="2803525" y="2814638"/>
              <a:ext cx="1793875" cy="1100138"/>
            </a:xfrm>
            <a:custGeom>
              <a:avLst/>
              <a:gdLst>
                <a:gd name="T0" fmla="*/ 3380 w 3390"/>
                <a:gd name="T1" fmla="*/ 0 h 2080"/>
                <a:gd name="T2" fmla="*/ 3390 w 3390"/>
                <a:gd name="T3" fmla="*/ 1309 h 2080"/>
                <a:gd name="T4" fmla="*/ 1585 w 3390"/>
                <a:gd name="T5" fmla="*/ 2080 h 2080"/>
                <a:gd name="T6" fmla="*/ 0 w 3390"/>
                <a:gd name="T7" fmla="*/ 1409 h 2080"/>
                <a:gd name="T8" fmla="*/ 0 w 3390"/>
                <a:gd name="T9" fmla="*/ 65 h 2080"/>
                <a:gd name="T10" fmla="*/ 1585 w 3390"/>
                <a:gd name="T11" fmla="*/ 736 h 2080"/>
                <a:gd name="T12" fmla="*/ 3380 w 3390"/>
                <a:gd name="T13" fmla="*/ 0 h 2080"/>
              </a:gdLst>
              <a:ahLst/>
              <a:cxnLst>
                <a:cxn ang="0">
                  <a:pos x="T0" y="T1"/>
                </a:cxn>
                <a:cxn ang="0">
                  <a:pos x="T2" y="T3"/>
                </a:cxn>
                <a:cxn ang="0">
                  <a:pos x="T4" y="T5"/>
                </a:cxn>
                <a:cxn ang="0">
                  <a:pos x="T6" y="T7"/>
                </a:cxn>
                <a:cxn ang="0">
                  <a:pos x="T8" y="T9"/>
                </a:cxn>
                <a:cxn ang="0">
                  <a:pos x="T10" y="T11"/>
                </a:cxn>
                <a:cxn ang="0">
                  <a:pos x="T12" y="T13"/>
                </a:cxn>
              </a:cxnLst>
              <a:rect l="0" t="0" r="r" b="b"/>
              <a:pathLst>
                <a:path w="3390" h="2080">
                  <a:moveTo>
                    <a:pt x="3380" y="0"/>
                  </a:moveTo>
                  <a:lnTo>
                    <a:pt x="3390" y="1309"/>
                  </a:lnTo>
                  <a:lnTo>
                    <a:pt x="1585" y="2080"/>
                  </a:lnTo>
                  <a:lnTo>
                    <a:pt x="0" y="1409"/>
                  </a:lnTo>
                  <a:lnTo>
                    <a:pt x="0" y="65"/>
                  </a:lnTo>
                  <a:lnTo>
                    <a:pt x="1585" y="736"/>
                  </a:lnTo>
                  <a:lnTo>
                    <a:pt x="3380" y="0"/>
                  </a:lnTo>
                  <a:close/>
                </a:path>
              </a:pathLst>
            </a:custGeom>
            <a:gradFill flip="none" rotWithShape="1">
              <a:gsLst>
                <a:gs pos="0">
                  <a:schemeClr val="accent6">
                    <a:lumMod val="75000"/>
                  </a:schemeClr>
                </a:gs>
                <a:gs pos="35000">
                  <a:schemeClr val="accent6"/>
                </a:gs>
              </a:gsLst>
              <a:lin ang="0" scaled="1"/>
              <a:tileRect/>
            </a:gra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8" name="Freeform 18"/>
            <p:cNvSpPr>
              <a:spLocks/>
            </p:cNvSpPr>
            <p:nvPr/>
          </p:nvSpPr>
          <p:spPr bwMode="auto">
            <a:xfrm>
              <a:off x="3643313" y="2814638"/>
              <a:ext cx="954088" cy="1100138"/>
            </a:xfrm>
            <a:custGeom>
              <a:avLst/>
              <a:gdLst>
                <a:gd name="T0" fmla="*/ 1794 w 1804"/>
                <a:gd name="T1" fmla="*/ 0 h 2080"/>
                <a:gd name="T2" fmla="*/ 1804 w 1804"/>
                <a:gd name="T3" fmla="*/ 1309 h 2080"/>
                <a:gd name="T4" fmla="*/ 0 w 1804"/>
                <a:gd name="T5" fmla="*/ 2080 h 2080"/>
                <a:gd name="T6" fmla="*/ 0 w 1804"/>
                <a:gd name="T7" fmla="*/ 736 h 2080"/>
                <a:gd name="T8" fmla="*/ 1794 w 1804"/>
                <a:gd name="T9" fmla="*/ 0 h 2080"/>
              </a:gdLst>
              <a:ahLst/>
              <a:cxnLst>
                <a:cxn ang="0">
                  <a:pos x="T0" y="T1"/>
                </a:cxn>
                <a:cxn ang="0">
                  <a:pos x="T2" y="T3"/>
                </a:cxn>
                <a:cxn ang="0">
                  <a:pos x="T4" y="T5"/>
                </a:cxn>
                <a:cxn ang="0">
                  <a:pos x="T6" y="T7"/>
                </a:cxn>
                <a:cxn ang="0">
                  <a:pos x="T8" y="T9"/>
                </a:cxn>
              </a:cxnLst>
              <a:rect l="0" t="0" r="r" b="b"/>
              <a:pathLst>
                <a:path w="1804" h="2080">
                  <a:moveTo>
                    <a:pt x="1794" y="0"/>
                  </a:moveTo>
                  <a:lnTo>
                    <a:pt x="1804" y="1309"/>
                  </a:lnTo>
                  <a:lnTo>
                    <a:pt x="0" y="2080"/>
                  </a:lnTo>
                  <a:lnTo>
                    <a:pt x="0" y="736"/>
                  </a:lnTo>
                  <a:lnTo>
                    <a:pt x="1794" y="0"/>
                  </a:lnTo>
                  <a:close/>
                </a:path>
              </a:pathLst>
            </a:custGeom>
            <a:solidFill>
              <a:srgbClr val="353A42">
                <a:alpha val="25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grpSp>
      <p:sp>
        <p:nvSpPr>
          <p:cNvPr id="9" name="Oval 8"/>
          <p:cNvSpPr/>
          <p:nvPr/>
        </p:nvSpPr>
        <p:spPr>
          <a:xfrm>
            <a:off x="6690365" y="3926297"/>
            <a:ext cx="1245267" cy="449224"/>
          </a:xfrm>
          <a:prstGeom prst="ellipse">
            <a:avLst/>
          </a:prstGeom>
          <a:solidFill>
            <a:schemeClr val="tx1">
              <a:alpha val="3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nvGrpSpPr>
          <p:cNvPr id="10" name="Group 9"/>
          <p:cNvGrpSpPr/>
          <p:nvPr/>
        </p:nvGrpSpPr>
        <p:grpSpPr>
          <a:xfrm>
            <a:off x="6744396" y="3499976"/>
            <a:ext cx="1137205" cy="696371"/>
            <a:chOff x="2803525" y="2589213"/>
            <a:chExt cx="1793876" cy="1325563"/>
          </a:xfrm>
        </p:grpSpPr>
        <p:sp>
          <p:nvSpPr>
            <p:cNvPr id="11" name="Freeform 16"/>
            <p:cNvSpPr>
              <a:spLocks/>
            </p:cNvSpPr>
            <p:nvPr/>
          </p:nvSpPr>
          <p:spPr bwMode="auto">
            <a:xfrm>
              <a:off x="2803525" y="2589213"/>
              <a:ext cx="1789113" cy="614363"/>
            </a:xfrm>
            <a:custGeom>
              <a:avLst/>
              <a:gdLst>
                <a:gd name="T0" fmla="*/ 1681 w 3380"/>
                <a:gd name="T1" fmla="*/ 0 h 1161"/>
                <a:gd name="T2" fmla="*/ 3380 w 3380"/>
                <a:gd name="T3" fmla="*/ 425 h 1161"/>
                <a:gd name="T4" fmla="*/ 1585 w 3380"/>
                <a:gd name="T5" fmla="*/ 1161 h 1161"/>
                <a:gd name="T6" fmla="*/ 0 w 3380"/>
                <a:gd name="T7" fmla="*/ 490 h 1161"/>
                <a:gd name="T8" fmla="*/ 1681 w 3380"/>
                <a:gd name="T9" fmla="*/ 0 h 1161"/>
              </a:gdLst>
              <a:ahLst/>
              <a:cxnLst>
                <a:cxn ang="0">
                  <a:pos x="T0" y="T1"/>
                </a:cxn>
                <a:cxn ang="0">
                  <a:pos x="T2" y="T3"/>
                </a:cxn>
                <a:cxn ang="0">
                  <a:pos x="T4" y="T5"/>
                </a:cxn>
                <a:cxn ang="0">
                  <a:pos x="T6" y="T7"/>
                </a:cxn>
                <a:cxn ang="0">
                  <a:pos x="T8" y="T9"/>
                </a:cxn>
              </a:cxnLst>
              <a:rect l="0" t="0" r="r" b="b"/>
              <a:pathLst>
                <a:path w="3380" h="1161">
                  <a:moveTo>
                    <a:pt x="1681" y="0"/>
                  </a:moveTo>
                  <a:lnTo>
                    <a:pt x="3380" y="425"/>
                  </a:lnTo>
                  <a:lnTo>
                    <a:pt x="1585" y="1161"/>
                  </a:lnTo>
                  <a:lnTo>
                    <a:pt x="0" y="490"/>
                  </a:lnTo>
                  <a:lnTo>
                    <a:pt x="1681" y="0"/>
                  </a:lnTo>
                  <a:close/>
                </a:path>
              </a:pathLst>
            </a:custGeom>
            <a:gradFill flip="none" rotWithShape="1">
              <a:gsLst>
                <a:gs pos="0">
                  <a:schemeClr val="accent5"/>
                </a:gs>
                <a:gs pos="100000">
                  <a:schemeClr val="accent5">
                    <a:lumMod val="60000"/>
                    <a:lumOff val="40000"/>
                  </a:schemeClr>
                </a:gs>
              </a:gsLst>
              <a:lin ang="8100000" scaled="1"/>
              <a:tileRect/>
            </a:gra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12" name="Freeform 17"/>
            <p:cNvSpPr>
              <a:spLocks/>
            </p:cNvSpPr>
            <p:nvPr/>
          </p:nvSpPr>
          <p:spPr bwMode="auto">
            <a:xfrm>
              <a:off x="2803525" y="2814638"/>
              <a:ext cx="1793875" cy="1100138"/>
            </a:xfrm>
            <a:custGeom>
              <a:avLst/>
              <a:gdLst>
                <a:gd name="T0" fmla="*/ 3380 w 3390"/>
                <a:gd name="T1" fmla="*/ 0 h 2080"/>
                <a:gd name="T2" fmla="*/ 3390 w 3390"/>
                <a:gd name="T3" fmla="*/ 1309 h 2080"/>
                <a:gd name="T4" fmla="*/ 1585 w 3390"/>
                <a:gd name="T5" fmla="*/ 2080 h 2080"/>
                <a:gd name="T6" fmla="*/ 0 w 3390"/>
                <a:gd name="T7" fmla="*/ 1409 h 2080"/>
                <a:gd name="T8" fmla="*/ 0 w 3390"/>
                <a:gd name="T9" fmla="*/ 65 h 2080"/>
                <a:gd name="T10" fmla="*/ 1585 w 3390"/>
                <a:gd name="T11" fmla="*/ 736 h 2080"/>
                <a:gd name="T12" fmla="*/ 3380 w 3390"/>
                <a:gd name="T13" fmla="*/ 0 h 2080"/>
              </a:gdLst>
              <a:ahLst/>
              <a:cxnLst>
                <a:cxn ang="0">
                  <a:pos x="T0" y="T1"/>
                </a:cxn>
                <a:cxn ang="0">
                  <a:pos x="T2" y="T3"/>
                </a:cxn>
                <a:cxn ang="0">
                  <a:pos x="T4" y="T5"/>
                </a:cxn>
                <a:cxn ang="0">
                  <a:pos x="T6" y="T7"/>
                </a:cxn>
                <a:cxn ang="0">
                  <a:pos x="T8" y="T9"/>
                </a:cxn>
                <a:cxn ang="0">
                  <a:pos x="T10" y="T11"/>
                </a:cxn>
                <a:cxn ang="0">
                  <a:pos x="T12" y="T13"/>
                </a:cxn>
              </a:cxnLst>
              <a:rect l="0" t="0" r="r" b="b"/>
              <a:pathLst>
                <a:path w="3390" h="2080">
                  <a:moveTo>
                    <a:pt x="3380" y="0"/>
                  </a:moveTo>
                  <a:lnTo>
                    <a:pt x="3390" y="1309"/>
                  </a:lnTo>
                  <a:lnTo>
                    <a:pt x="1585" y="2080"/>
                  </a:lnTo>
                  <a:lnTo>
                    <a:pt x="0" y="1409"/>
                  </a:lnTo>
                  <a:lnTo>
                    <a:pt x="0" y="65"/>
                  </a:lnTo>
                  <a:lnTo>
                    <a:pt x="1585" y="736"/>
                  </a:lnTo>
                  <a:lnTo>
                    <a:pt x="3380" y="0"/>
                  </a:lnTo>
                  <a:close/>
                </a:path>
              </a:pathLst>
            </a:custGeom>
            <a:gradFill flip="none" rotWithShape="1">
              <a:gsLst>
                <a:gs pos="0">
                  <a:schemeClr val="accent5">
                    <a:lumMod val="75000"/>
                  </a:schemeClr>
                </a:gs>
                <a:gs pos="35000">
                  <a:schemeClr val="accent5"/>
                </a:gs>
              </a:gsLst>
              <a:lin ang="0" scaled="1"/>
              <a:tileRect/>
            </a:gra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13" name="Freeform 18"/>
            <p:cNvSpPr>
              <a:spLocks/>
            </p:cNvSpPr>
            <p:nvPr/>
          </p:nvSpPr>
          <p:spPr bwMode="auto">
            <a:xfrm>
              <a:off x="3643313" y="2814638"/>
              <a:ext cx="954088" cy="1100138"/>
            </a:xfrm>
            <a:custGeom>
              <a:avLst/>
              <a:gdLst>
                <a:gd name="T0" fmla="*/ 1794 w 1804"/>
                <a:gd name="T1" fmla="*/ 0 h 2080"/>
                <a:gd name="T2" fmla="*/ 1804 w 1804"/>
                <a:gd name="T3" fmla="*/ 1309 h 2080"/>
                <a:gd name="T4" fmla="*/ 0 w 1804"/>
                <a:gd name="T5" fmla="*/ 2080 h 2080"/>
                <a:gd name="T6" fmla="*/ 0 w 1804"/>
                <a:gd name="T7" fmla="*/ 736 h 2080"/>
                <a:gd name="T8" fmla="*/ 1794 w 1804"/>
                <a:gd name="T9" fmla="*/ 0 h 2080"/>
              </a:gdLst>
              <a:ahLst/>
              <a:cxnLst>
                <a:cxn ang="0">
                  <a:pos x="T0" y="T1"/>
                </a:cxn>
                <a:cxn ang="0">
                  <a:pos x="T2" y="T3"/>
                </a:cxn>
                <a:cxn ang="0">
                  <a:pos x="T4" y="T5"/>
                </a:cxn>
                <a:cxn ang="0">
                  <a:pos x="T6" y="T7"/>
                </a:cxn>
                <a:cxn ang="0">
                  <a:pos x="T8" y="T9"/>
                </a:cxn>
              </a:cxnLst>
              <a:rect l="0" t="0" r="r" b="b"/>
              <a:pathLst>
                <a:path w="1804" h="2080">
                  <a:moveTo>
                    <a:pt x="1794" y="0"/>
                  </a:moveTo>
                  <a:lnTo>
                    <a:pt x="1804" y="1309"/>
                  </a:lnTo>
                  <a:lnTo>
                    <a:pt x="0" y="2080"/>
                  </a:lnTo>
                  <a:lnTo>
                    <a:pt x="0" y="736"/>
                  </a:lnTo>
                  <a:lnTo>
                    <a:pt x="1794" y="0"/>
                  </a:lnTo>
                  <a:close/>
                </a:path>
              </a:pathLst>
            </a:custGeom>
            <a:solidFill>
              <a:srgbClr val="353A42">
                <a:alpha val="25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grpSp>
      <p:sp>
        <p:nvSpPr>
          <p:cNvPr id="14" name="Oval 13"/>
          <p:cNvSpPr/>
          <p:nvPr/>
        </p:nvSpPr>
        <p:spPr>
          <a:xfrm>
            <a:off x="6690365" y="3418297"/>
            <a:ext cx="1245267" cy="449224"/>
          </a:xfrm>
          <a:prstGeom prst="ellipse">
            <a:avLst/>
          </a:prstGeom>
          <a:solidFill>
            <a:schemeClr val="tx1">
              <a:alpha val="3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nvGrpSpPr>
          <p:cNvPr id="15" name="Group 14"/>
          <p:cNvGrpSpPr/>
          <p:nvPr/>
        </p:nvGrpSpPr>
        <p:grpSpPr>
          <a:xfrm>
            <a:off x="6744396" y="2993325"/>
            <a:ext cx="1137205" cy="696371"/>
            <a:chOff x="2803525" y="2589213"/>
            <a:chExt cx="1793876" cy="1325563"/>
          </a:xfrm>
        </p:grpSpPr>
        <p:sp>
          <p:nvSpPr>
            <p:cNvPr id="16" name="Freeform 16"/>
            <p:cNvSpPr>
              <a:spLocks/>
            </p:cNvSpPr>
            <p:nvPr/>
          </p:nvSpPr>
          <p:spPr bwMode="auto">
            <a:xfrm>
              <a:off x="2803525" y="2589213"/>
              <a:ext cx="1789113" cy="614363"/>
            </a:xfrm>
            <a:custGeom>
              <a:avLst/>
              <a:gdLst>
                <a:gd name="T0" fmla="*/ 1681 w 3380"/>
                <a:gd name="T1" fmla="*/ 0 h 1161"/>
                <a:gd name="T2" fmla="*/ 3380 w 3380"/>
                <a:gd name="T3" fmla="*/ 425 h 1161"/>
                <a:gd name="T4" fmla="*/ 1585 w 3380"/>
                <a:gd name="T5" fmla="*/ 1161 h 1161"/>
                <a:gd name="T6" fmla="*/ 0 w 3380"/>
                <a:gd name="T7" fmla="*/ 490 h 1161"/>
                <a:gd name="T8" fmla="*/ 1681 w 3380"/>
                <a:gd name="T9" fmla="*/ 0 h 1161"/>
              </a:gdLst>
              <a:ahLst/>
              <a:cxnLst>
                <a:cxn ang="0">
                  <a:pos x="T0" y="T1"/>
                </a:cxn>
                <a:cxn ang="0">
                  <a:pos x="T2" y="T3"/>
                </a:cxn>
                <a:cxn ang="0">
                  <a:pos x="T4" y="T5"/>
                </a:cxn>
                <a:cxn ang="0">
                  <a:pos x="T6" y="T7"/>
                </a:cxn>
                <a:cxn ang="0">
                  <a:pos x="T8" y="T9"/>
                </a:cxn>
              </a:cxnLst>
              <a:rect l="0" t="0" r="r" b="b"/>
              <a:pathLst>
                <a:path w="3380" h="1161">
                  <a:moveTo>
                    <a:pt x="1681" y="0"/>
                  </a:moveTo>
                  <a:lnTo>
                    <a:pt x="3380" y="425"/>
                  </a:lnTo>
                  <a:lnTo>
                    <a:pt x="1585" y="1161"/>
                  </a:lnTo>
                  <a:lnTo>
                    <a:pt x="0" y="490"/>
                  </a:lnTo>
                  <a:lnTo>
                    <a:pt x="1681" y="0"/>
                  </a:lnTo>
                  <a:close/>
                </a:path>
              </a:pathLst>
            </a:custGeom>
            <a:gradFill flip="none" rotWithShape="1">
              <a:gsLst>
                <a:gs pos="0">
                  <a:schemeClr val="accent3"/>
                </a:gs>
                <a:gs pos="100000">
                  <a:schemeClr val="accent3">
                    <a:lumMod val="60000"/>
                    <a:lumOff val="40000"/>
                  </a:schemeClr>
                </a:gs>
              </a:gsLst>
              <a:lin ang="8100000" scaled="1"/>
              <a:tileRect/>
            </a:gra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17" name="Freeform 17"/>
            <p:cNvSpPr>
              <a:spLocks/>
            </p:cNvSpPr>
            <p:nvPr/>
          </p:nvSpPr>
          <p:spPr bwMode="auto">
            <a:xfrm>
              <a:off x="2803525" y="2814638"/>
              <a:ext cx="1793875" cy="1100138"/>
            </a:xfrm>
            <a:custGeom>
              <a:avLst/>
              <a:gdLst>
                <a:gd name="T0" fmla="*/ 3380 w 3390"/>
                <a:gd name="T1" fmla="*/ 0 h 2080"/>
                <a:gd name="T2" fmla="*/ 3390 w 3390"/>
                <a:gd name="T3" fmla="*/ 1309 h 2080"/>
                <a:gd name="T4" fmla="*/ 1585 w 3390"/>
                <a:gd name="T5" fmla="*/ 2080 h 2080"/>
                <a:gd name="T6" fmla="*/ 0 w 3390"/>
                <a:gd name="T7" fmla="*/ 1409 h 2080"/>
                <a:gd name="T8" fmla="*/ 0 w 3390"/>
                <a:gd name="T9" fmla="*/ 65 h 2080"/>
                <a:gd name="T10" fmla="*/ 1585 w 3390"/>
                <a:gd name="T11" fmla="*/ 736 h 2080"/>
                <a:gd name="T12" fmla="*/ 3380 w 3390"/>
                <a:gd name="T13" fmla="*/ 0 h 2080"/>
              </a:gdLst>
              <a:ahLst/>
              <a:cxnLst>
                <a:cxn ang="0">
                  <a:pos x="T0" y="T1"/>
                </a:cxn>
                <a:cxn ang="0">
                  <a:pos x="T2" y="T3"/>
                </a:cxn>
                <a:cxn ang="0">
                  <a:pos x="T4" y="T5"/>
                </a:cxn>
                <a:cxn ang="0">
                  <a:pos x="T6" y="T7"/>
                </a:cxn>
                <a:cxn ang="0">
                  <a:pos x="T8" y="T9"/>
                </a:cxn>
                <a:cxn ang="0">
                  <a:pos x="T10" y="T11"/>
                </a:cxn>
                <a:cxn ang="0">
                  <a:pos x="T12" y="T13"/>
                </a:cxn>
              </a:cxnLst>
              <a:rect l="0" t="0" r="r" b="b"/>
              <a:pathLst>
                <a:path w="3390" h="2080">
                  <a:moveTo>
                    <a:pt x="3380" y="0"/>
                  </a:moveTo>
                  <a:lnTo>
                    <a:pt x="3390" y="1309"/>
                  </a:lnTo>
                  <a:lnTo>
                    <a:pt x="1585" y="2080"/>
                  </a:lnTo>
                  <a:lnTo>
                    <a:pt x="0" y="1409"/>
                  </a:lnTo>
                  <a:lnTo>
                    <a:pt x="0" y="65"/>
                  </a:lnTo>
                  <a:lnTo>
                    <a:pt x="1585" y="736"/>
                  </a:lnTo>
                  <a:lnTo>
                    <a:pt x="3380" y="0"/>
                  </a:lnTo>
                  <a:close/>
                </a:path>
              </a:pathLst>
            </a:custGeom>
            <a:gradFill flip="none" rotWithShape="1">
              <a:gsLst>
                <a:gs pos="0">
                  <a:schemeClr val="accent3">
                    <a:lumMod val="75000"/>
                  </a:schemeClr>
                </a:gs>
                <a:gs pos="35000">
                  <a:schemeClr val="accent3"/>
                </a:gs>
              </a:gsLst>
              <a:lin ang="0" scaled="1"/>
              <a:tileRect/>
            </a:gra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18" name="Freeform 18"/>
            <p:cNvSpPr>
              <a:spLocks/>
            </p:cNvSpPr>
            <p:nvPr/>
          </p:nvSpPr>
          <p:spPr bwMode="auto">
            <a:xfrm>
              <a:off x="3643313" y="2814638"/>
              <a:ext cx="954088" cy="1100138"/>
            </a:xfrm>
            <a:custGeom>
              <a:avLst/>
              <a:gdLst>
                <a:gd name="T0" fmla="*/ 1794 w 1804"/>
                <a:gd name="T1" fmla="*/ 0 h 2080"/>
                <a:gd name="T2" fmla="*/ 1804 w 1804"/>
                <a:gd name="T3" fmla="*/ 1309 h 2080"/>
                <a:gd name="T4" fmla="*/ 0 w 1804"/>
                <a:gd name="T5" fmla="*/ 2080 h 2080"/>
                <a:gd name="T6" fmla="*/ 0 w 1804"/>
                <a:gd name="T7" fmla="*/ 736 h 2080"/>
                <a:gd name="T8" fmla="*/ 1794 w 1804"/>
                <a:gd name="T9" fmla="*/ 0 h 2080"/>
              </a:gdLst>
              <a:ahLst/>
              <a:cxnLst>
                <a:cxn ang="0">
                  <a:pos x="T0" y="T1"/>
                </a:cxn>
                <a:cxn ang="0">
                  <a:pos x="T2" y="T3"/>
                </a:cxn>
                <a:cxn ang="0">
                  <a:pos x="T4" y="T5"/>
                </a:cxn>
                <a:cxn ang="0">
                  <a:pos x="T6" y="T7"/>
                </a:cxn>
                <a:cxn ang="0">
                  <a:pos x="T8" y="T9"/>
                </a:cxn>
              </a:cxnLst>
              <a:rect l="0" t="0" r="r" b="b"/>
              <a:pathLst>
                <a:path w="1804" h="2080">
                  <a:moveTo>
                    <a:pt x="1794" y="0"/>
                  </a:moveTo>
                  <a:lnTo>
                    <a:pt x="1804" y="1309"/>
                  </a:lnTo>
                  <a:lnTo>
                    <a:pt x="0" y="2080"/>
                  </a:lnTo>
                  <a:lnTo>
                    <a:pt x="0" y="736"/>
                  </a:lnTo>
                  <a:lnTo>
                    <a:pt x="1794" y="0"/>
                  </a:lnTo>
                  <a:close/>
                </a:path>
              </a:pathLst>
            </a:custGeom>
            <a:solidFill>
              <a:srgbClr val="353A42">
                <a:alpha val="25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grpSp>
      <p:sp>
        <p:nvSpPr>
          <p:cNvPr id="19" name="Oval 18"/>
          <p:cNvSpPr/>
          <p:nvPr/>
        </p:nvSpPr>
        <p:spPr>
          <a:xfrm>
            <a:off x="1088101" y="4404847"/>
            <a:ext cx="2023312" cy="449224"/>
          </a:xfrm>
          <a:prstGeom prst="ellipse">
            <a:avLst/>
          </a:prstGeom>
          <a:solidFill>
            <a:srgbClr val="353A42">
              <a:alpha val="8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nvGrpSpPr>
          <p:cNvPr id="20" name="Group 19"/>
          <p:cNvGrpSpPr/>
          <p:nvPr/>
        </p:nvGrpSpPr>
        <p:grpSpPr>
          <a:xfrm>
            <a:off x="1508544" y="4006625"/>
            <a:ext cx="1137205" cy="696371"/>
            <a:chOff x="2803525" y="2589213"/>
            <a:chExt cx="1793876" cy="1325563"/>
          </a:xfrm>
        </p:grpSpPr>
        <p:sp>
          <p:nvSpPr>
            <p:cNvPr id="21" name="Freeform 16"/>
            <p:cNvSpPr>
              <a:spLocks/>
            </p:cNvSpPr>
            <p:nvPr/>
          </p:nvSpPr>
          <p:spPr bwMode="auto">
            <a:xfrm>
              <a:off x="2803525" y="2589213"/>
              <a:ext cx="1789113" cy="614363"/>
            </a:xfrm>
            <a:custGeom>
              <a:avLst/>
              <a:gdLst>
                <a:gd name="T0" fmla="*/ 1681 w 3380"/>
                <a:gd name="T1" fmla="*/ 0 h 1161"/>
                <a:gd name="T2" fmla="*/ 3380 w 3380"/>
                <a:gd name="T3" fmla="*/ 425 h 1161"/>
                <a:gd name="T4" fmla="*/ 1585 w 3380"/>
                <a:gd name="T5" fmla="*/ 1161 h 1161"/>
                <a:gd name="T6" fmla="*/ 0 w 3380"/>
                <a:gd name="T7" fmla="*/ 490 h 1161"/>
                <a:gd name="T8" fmla="*/ 1681 w 3380"/>
                <a:gd name="T9" fmla="*/ 0 h 1161"/>
              </a:gdLst>
              <a:ahLst/>
              <a:cxnLst>
                <a:cxn ang="0">
                  <a:pos x="T0" y="T1"/>
                </a:cxn>
                <a:cxn ang="0">
                  <a:pos x="T2" y="T3"/>
                </a:cxn>
                <a:cxn ang="0">
                  <a:pos x="T4" y="T5"/>
                </a:cxn>
                <a:cxn ang="0">
                  <a:pos x="T6" y="T7"/>
                </a:cxn>
                <a:cxn ang="0">
                  <a:pos x="T8" y="T9"/>
                </a:cxn>
              </a:cxnLst>
              <a:rect l="0" t="0" r="r" b="b"/>
              <a:pathLst>
                <a:path w="3380" h="1161">
                  <a:moveTo>
                    <a:pt x="1681" y="0"/>
                  </a:moveTo>
                  <a:lnTo>
                    <a:pt x="3380" y="425"/>
                  </a:lnTo>
                  <a:lnTo>
                    <a:pt x="1585" y="1161"/>
                  </a:lnTo>
                  <a:lnTo>
                    <a:pt x="0" y="490"/>
                  </a:lnTo>
                  <a:lnTo>
                    <a:pt x="1681" y="0"/>
                  </a:lnTo>
                  <a:close/>
                </a:path>
              </a:pathLst>
            </a:custGeom>
            <a:gradFill flip="none" rotWithShape="1">
              <a:gsLst>
                <a:gs pos="0">
                  <a:schemeClr val="accent2"/>
                </a:gs>
                <a:gs pos="100000">
                  <a:schemeClr val="accent2">
                    <a:lumMod val="60000"/>
                    <a:lumOff val="40000"/>
                  </a:schemeClr>
                </a:gs>
              </a:gsLst>
              <a:lin ang="8100000" scaled="1"/>
              <a:tileRect/>
            </a:gra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22" name="Freeform 17"/>
            <p:cNvSpPr>
              <a:spLocks/>
            </p:cNvSpPr>
            <p:nvPr/>
          </p:nvSpPr>
          <p:spPr bwMode="auto">
            <a:xfrm>
              <a:off x="2803525" y="2814638"/>
              <a:ext cx="1793875" cy="1100138"/>
            </a:xfrm>
            <a:custGeom>
              <a:avLst/>
              <a:gdLst>
                <a:gd name="T0" fmla="*/ 3380 w 3390"/>
                <a:gd name="T1" fmla="*/ 0 h 2080"/>
                <a:gd name="T2" fmla="*/ 3390 w 3390"/>
                <a:gd name="T3" fmla="*/ 1309 h 2080"/>
                <a:gd name="T4" fmla="*/ 1585 w 3390"/>
                <a:gd name="T5" fmla="*/ 2080 h 2080"/>
                <a:gd name="T6" fmla="*/ 0 w 3390"/>
                <a:gd name="T7" fmla="*/ 1409 h 2080"/>
                <a:gd name="T8" fmla="*/ 0 w 3390"/>
                <a:gd name="T9" fmla="*/ 65 h 2080"/>
                <a:gd name="T10" fmla="*/ 1585 w 3390"/>
                <a:gd name="T11" fmla="*/ 736 h 2080"/>
                <a:gd name="T12" fmla="*/ 3380 w 3390"/>
                <a:gd name="T13" fmla="*/ 0 h 2080"/>
              </a:gdLst>
              <a:ahLst/>
              <a:cxnLst>
                <a:cxn ang="0">
                  <a:pos x="T0" y="T1"/>
                </a:cxn>
                <a:cxn ang="0">
                  <a:pos x="T2" y="T3"/>
                </a:cxn>
                <a:cxn ang="0">
                  <a:pos x="T4" y="T5"/>
                </a:cxn>
                <a:cxn ang="0">
                  <a:pos x="T6" y="T7"/>
                </a:cxn>
                <a:cxn ang="0">
                  <a:pos x="T8" y="T9"/>
                </a:cxn>
                <a:cxn ang="0">
                  <a:pos x="T10" y="T11"/>
                </a:cxn>
                <a:cxn ang="0">
                  <a:pos x="T12" y="T13"/>
                </a:cxn>
              </a:cxnLst>
              <a:rect l="0" t="0" r="r" b="b"/>
              <a:pathLst>
                <a:path w="3390" h="2080">
                  <a:moveTo>
                    <a:pt x="3380" y="0"/>
                  </a:moveTo>
                  <a:lnTo>
                    <a:pt x="3390" y="1309"/>
                  </a:lnTo>
                  <a:lnTo>
                    <a:pt x="1585" y="2080"/>
                  </a:lnTo>
                  <a:lnTo>
                    <a:pt x="0" y="1409"/>
                  </a:lnTo>
                  <a:lnTo>
                    <a:pt x="0" y="65"/>
                  </a:lnTo>
                  <a:lnTo>
                    <a:pt x="1585" y="736"/>
                  </a:lnTo>
                  <a:lnTo>
                    <a:pt x="3380" y="0"/>
                  </a:lnTo>
                  <a:close/>
                </a:path>
              </a:pathLst>
            </a:custGeom>
            <a:gradFill flip="none" rotWithShape="1">
              <a:gsLst>
                <a:gs pos="0">
                  <a:schemeClr val="accent2">
                    <a:lumMod val="75000"/>
                  </a:schemeClr>
                </a:gs>
                <a:gs pos="35000">
                  <a:schemeClr val="accent2"/>
                </a:gs>
              </a:gsLst>
              <a:lin ang="0" scaled="1"/>
              <a:tileRect/>
            </a:gra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23" name="Freeform 18"/>
            <p:cNvSpPr>
              <a:spLocks/>
            </p:cNvSpPr>
            <p:nvPr/>
          </p:nvSpPr>
          <p:spPr bwMode="auto">
            <a:xfrm>
              <a:off x="3643313" y="2814638"/>
              <a:ext cx="954088" cy="1100138"/>
            </a:xfrm>
            <a:custGeom>
              <a:avLst/>
              <a:gdLst>
                <a:gd name="T0" fmla="*/ 1794 w 1804"/>
                <a:gd name="T1" fmla="*/ 0 h 2080"/>
                <a:gd name="T2" fmla="*/ 1804 w 1804"/>
                <a:gd name="T3" fmla="*/ 1309 h 2080"/>
                <a:gd name="T4" fmla="*/ 0 w 1804"/>
                <a:gd name="T5" fmla="*/ 2080 h 2080"/>
                <a:gd name="T6" fmla="*/ 0 w 1804"/>
                <a:gd name="T7" fmla="*/ 736 h 2080"/>
                <a:gd name="T8" fmla="*/ 1794 w 1804"/>
                <a:gd name="T9" fmla="*/ 0 h 2080"/>
              </a:gdLst>
              <a:ahLst/>
              <a:cxnLst>
                <a:cxn ang="0">
                  <a:pos x="T0" y="T1"/>
                </a:cxn>
                <a:cxn ang="0">
                  <a:pos x="T2" y="T3"/>
                </a:cxn>
                <a:cxn ang="0">
                  <a:pos x="T4" y="T5"/>
                </a:cxn>
                <a:cxn ang="0">
                  <a:pos x="T6" y="T7"/>
                </a:cxn>
                <a:cxn ang="0">
                  <a:pos x="T8" y="T9"/>
                </a:cxn>
              </a:cxnLst>
              <a:rect l="0" t="0" r="r" b="b"/>
              <a:pathLst>
                <a:path w="1804" h="2080">
                  <a:moveTo>
                    <a:pt x="1794" y="0"/>
                  </a:moveTo>
                  <a:lnTo>
                    <a:pt x="1804" y="1309"/>
                  </a:lnTo>
                  <a:lnTo>
                    <a:pt x="0" y="2080"/>
                  </a:lnTo>
                  <a:lnTo>
                    <a:pt x="0" y="736"/>
                  </a:lnTo>
                  <a:lnTo>
                    <a:pt x="1794" y="0"/>
                  </a:lnTo>
                  <a:close/>
                </a:path>
              </a:pathLst>
            </a:custGeom>
            <a:solidFill>
              <a:srgbClr val="353A42">
                <a:alpha val="25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grpSp>
      <p:sp>
        <p:nvSpPr>
          <p:cNvPr id="44" name="Oval 43"/>
          <p:cNvSpPr/>
          <p:nvPr/>
        </p:nvSpPr>
        <p:spPr>
          <a:xfrm>
            <a:off x="3604932" y="4383497"/>
            <a:ext cx="2023312" cy="449224"/>
          </a:xfrm>
          <a:prstGeom prst="ellipse">
            <a:avLst/>
          </a:prstGeom>
          <a:solidFill>
            <a:srgbClr val="353A42">
              <a:alpha val="8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nvGrpSpPr>
          <p:cNvPr id="45" name="Group 44"/>
          <p:cNvGrpSpPr/>
          <p:nvPr/>
        </p:nvGrpSpPr>
        <p:grpSpPr>
          <a:xfrm>
            <a:off x="4047985" y="4006625"/>
            <a:ext cx="1137205" cy="696371"/>
            <a:chOff x="2803525" y="2589213"/>
            <a:chExt cx="1793876" cy="1325563"/>
          </a:xfrm>
        </p:grpSpPr>
        <p:sp>
          <p:nvSpPr>
            <p:cNvPr id="46" name="Freeform 16"/>
            <p:cNvSpPr>
              <a:spLocks/>
            </p:cNvSpPr>
            <p:nvPr/>
          </p:nvSpPr>
          <p:spPr bwMode="auto">
            <a:xfrm>
              <a:off x="2803525" y="2589213"/>
              <a:ext cx="1789113" cy="614363"/>
            </a:xfrm>
            <a:custGeom>
              <a:avLst/>
              <a:gdLst>
                <a:gd name="T0" fmla="*/ 1681 w 3380"/>
                <a:gd name="T1" fmla="*/ 0 h 1161"/>
                <a:gd name="T2" fmla="*/ 3380 w 3380"/>
                <a:gd name="T3" fmla="*/ 425 h 1161"/>
                <a:gd name="T4" fmla="*/ 1585 w 3380"/>
                <a:gd name="T5" fmla="*/ 1161 h 1161"/>
                <a:gd name="T6" fmla="*/ 0 w 3380"/>
                <a:gd name="T7" fmla="*/ 490 h 1161"/>
                <a:gd name="T8" fmla="*/ 1681 w 3380"/>
                <a:gd name="T9" fmla="*/ 0 h 1161"/>
              </a:gdLst>
              <a:ahLst/>
              <a:cxnLst>
                <a:cxn ang="0">
                  <a:pos x="T0" y="T1"/>
                </a:cxn>
                <a:cxn ang="0">
                  <a:pos x="T2" y="T3"/>
                </a:cxn>
                <a:cxn ang="0">
                  <a:pos x="T4" y="T5"/>
                </a:cxn>
                <a:cxn ang="0">
                  <a:pos x="T6" y="T7"/>
                </a:cxn>
                <a:cxn ang="0">
                  <a:pos x="T8" y="T9"/>
                </a:cxn>
              </a:cxnLst>
              <a:rect l="0" t="0" r="r" b="b"/>
              <a:pathLst>
                <a:path w="3380" h="1161">
                  <a:moveTo>
                    <a:pt x="1681" y="0"/>
                  </a:moveTo>
                  <a:lnTo>
                    <a:pt x="3380" y="425"/>
                  </a:lnTo>
                  <a:lnTo>
                    <a:pt x="1585" y="1161"/>
                  </a:lnTo>
                  <a:lnTo>
                    <a:pt x="0" y="490"/>
                  </a:lnTo>
                  <a:lnTo>
                    <a:pt x="1681" y="0"/>
                  </a:lnTo>
                  <a:close/>
                </a:path>
              </a:pathLst>
            </a:custGeom>
            <a:gradFill flip="none" rotWithShape="1">
              <a:gsLst>
                <a:gs pos="0">
                  <a:schemeClr val="accent3"/>
                </a:gs>
                <a:gs pos="100000">
                  <a:schemeClr val="accent3">
                    <a:lumMod val="60000"/>
                    <a:lumOff val="40000"/>
                  </a:schemeClr>
                </a:gs>
              </a:gsLst>
              <a:lin ang="8100000" scaled="1"/>
              <a:tileRect/>
            </a:gra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47" name="Freeform 17"/>
            <p:cNvSpPr>
              <a:spLocks/>
            </p:cNvSpPr>
            <p:nvPr/>
          </p:nvSpPr>
          <p:spPr bwMode="auto">
            <a:xfrm>
              <a:off x="2803525" y="2814638"/>
              <a:ext cx="1793875" cy="1100138"/>
            </a:xfrm>
            <a:custGeom>
              <a:avLst/>
              <a:gdLst>
                <a:gd name="T0" fmla="*/ 3380 w 3390"/>
                <a:gd name="T1" fmla="*/ 0 h 2080"/>
                <a:gd name="T2" fmla="*/ 3390 w 3390"/>
                <a:gd name="T3" fmla="*/ 1309 h 2080"/>
                <a:gd name="T4" fmla="*/ 1585 w 3390"/>
                <a:gd name="T5" fmla="*/ 2080 h 2080"/>
                <a:gd name="T6" fmla="*/ 0 w 3390"/>
                <a:gd name="T7" fmla="*/ 1409 h 2080"/>
                <a:gd name="T8" fmla="*/ 0 w 3390"/>
                <a:gd name="T9" fmla="*/ 65 h 2080"/>
                <a:gd name="T10" fmla="*/ 1585 w 3390"/>
                <a:gd name="T11" fmla="*/ 736 h 2080"/>
                <a:gd name="T12" fmla="*/ 3380 w 3390"/>
                <a:gd name="T13" fmla="*/ 0 h 2080"/>
              </a:gdLst>
              <a:ahLst/>
              <a:cxnLst>
                <a:cxn ang="0">
                  <a:pos x="T0" y="T1"/>
                </a:cxn>
                <a:cxn ang="0">
                  <a:pos x="T2" y="T3"/>
                </a:cxn>
                <a:cxn ang="0">
                  <a:pos x="T4" y="T5"/>
                </a:cxn>
                <a:cxn ang="0">
                  <a:pos x="T6" y="T7"/>
                </a:cxn>
                <a:cxn ang="0">
                  <a:pos x="T8" y="T9"/>
                </a:cxn>
                <a:cxn ang="0">
                  <a:pos x="T10" y="T11"/>
                </a:cxn>
                <a:cxn ang="0">
                  <a:pos x="T12" y="T13"/>
                </a:cxn>
              </a:cxnLst>
              <a:rect l="0" t="0" r="r" b="b"/>
              <a:pathLst>
                <a:path w="3390" h="2080">
                  <a:moveTo>
                    <a:pt x="3380" y="0"/>
                  </a:moveTo>
                  <a:lnTo>
                    <a:pt x="3390" y="1309"/>
                  </a:lnTo>
                  <a:lnTo>
                    <a:pt x="1585" y="2080"/>
                  </a:lnTo>
                  <a:lnTo>
                    <a:pt x="0" y="1409"/>
                  </a:lnTo>
                  <a:lnTo>
                    <a:pt x="0" y="65"/>
                  </a:lnTo>
                  <a:lnTo>
                    <a:pt x="1585" y="736"/>
                  </a:lnTo>
                  <a:lnTo>
                    <a:pt x="3380" y="0"/>
                  </a:lnTo>
                  <a:close/>
                </a:path>
              </a:pathLst>
            </a:custGeom>
            <a:gradFill flip="none" rotWithShape="1">
              <a:gsLst>
                <a:gs pos="0">
                  <a:schemeClr val="accent3">
                    <a:lumMod val="75000"/>
                  </a:schemeClr>
                </a:gs>
                <a:gs pos="35000">
                  <a:schemeClr val="accent3"/>
                </a:gs>
              </a:gsLst>
              <a:lin ang="0" scaled="1"/>
              <a:tileRect/>
            </a:gra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48" name="Freeform 18"/>
            <p:cNvSpPr>
              <a:spLocks/>
            </p:cNvSpPr>
            <p:nvPr/>
          </p:nvSpPr>
          <p:spPr bwMode="auto">
            <a:xfrm>
              <a:off x="3643313" y="2814638"/>
              <a:ext cx="954088" cy="1100138"/>
            </a:xfrm>
            <a:custGeom>
              <a:avLst/>
              <a:gdLst>
                <a:gd name="T0" fmla="*/ 1794 w 1804"/>
                <a:gd name="T1" fmla="*/ 0 h 2080"/>
                <a:gd name="T2" fmla="*/ 1804 w 1804"/>
                <a:gd name="T3" fmla="*/ 1309 h 2080"/>
                <a:gd name="T4" fmla="*/ 0 w 1804"/>
                <a:gd name="T5" fmla="*/ 2080 h 2080"/>
                <a:gd name="T6" fmla="*/ 0 w 1804"/>
                <a:gd name="T7" fmla="*/ 736 h 2080"/>
                <a:gd name="T8" fmla="*/ 1794 w 1804"/>
                <a:gd name="T9" fmla="*/ 0 h 2080"/>
              </a:gdLst>
              <a:ahLst/>
              <a:cxnLst>
                <a:cxn ang="0">
                  <a:pos x="T0" y="T1"/>
                </a:cxn>
                <a:cxn ang="0">
                  <a:pos x="T2" y="T3"/>
                </a:cxn>
                <a:cxn ang="0">
                  <a:pos x="T4" y="T5"/>
                </a:cxn>
                <a:cxn ang="0">
                  <a:pos x="T6" y="T7"/>
                </a:cxn>
                <a:cxn ang="0">
                  <a:pos x="T8" y="T9"/>
                </a:cxn>
              </a:cxnLst>
              <a:rect l="0" t="0" r="r" b="b"/>
              <a:pathLst>
                <a:path w="1804" h="2080">
                  <a:moveTo>
                    <a:pt x="1794" y="0"/>
                  </a:moveTo>
                  <a:lnTo>
                    <a:pt x="1804" y="1309"/>
                  </a:lnTo>
                  <a:lnTo>
                    <a:pt x="0" y="2080"/>
                  </a:lnTo>
                  <a:lnTo>
                    <a:pt x="0" y="736"/>
                  </a:lnTo>
                  <a:lnTo>
                    <a:pt x="1794" y="0"/>
                  </a:lnTo>
                  <a:close/>
                </a:path>
              </a:pathLst>
            </a:custGeom>
            <a:solidFill>
              <a:srgbClr val="353A42">
                <a:alpha val="25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grpSp>
      <p:sp>
        <p:nvSpPr>
          <p:cNvPr id="56" name="TextBox 55"/>
          <p:cNvSpPr txBox="1"/>
          <p:nvPr/>
        </p:nvSpPr>
        <p:spPr>
          <a:xfrm>
            <a:off x="1164128" y="4982839"/>
            <a:ext cx="1823018" cy="3590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a:ln>
                  <a:noFill/>
                </a:ln>
                <a:solidFill>
                  <a:srgbClr val="000000"/>
                </a:solidFill>
                <a:effectLst/>
                <a:uLnTx/>
                <a:uFillTx/>
                <a:latin typeface="Roboto" pitchFamily="2" charset="0"/>
                <a:ea typeface="Roboto" pitchFamily="2" charset="0"/>
                <a:cs typeface="Open Sans Condensed" pitchFamily="34" charset="0"/>
              </a:rPr>
              <a:t>December 2022</a:t>
            </a:r>
            <a:endParaRPr kumimoji="0" lang="en-US" sz="1733" b="0" i="0" u="none" strike="noStrike" kern="1200" cap="none" spc="0" normalizeH="0" baseline="0" noProof="0" dirty="0">
              <a:ln>
                <a:noFill/>
              </a:ln>
              <a:solidFill>
                <a:srgbClr val="000000"/>
              </a:solidFill>
              <a:effectLst/>
              <a:uLnTx/>
              <a:uFillTx/>
              <a:latin typeface="Roboto" pitchFamily="2" charset="0"/>
              <a:ea typeface="Roboto" pitchFamily="2" charset="0"/>
              <a:cs typeface="Open Sans Condensed" pitchFamily="34" charset="0"/>
            </a:endParaRPr>
          </a:p>
        </p:txBody>
      </p:sp>
      <p:sp>
        <p:nvSpPr>
          <p:cNvPr id="58" name="TextBox 57"/>
          <p:cNvSpPr txBox="1"/>
          <p:nvPr/>
        </p:nvSpPr>
        <p:spPr>
          <a:xfrm>
            <a:off x="3805226" y="4992730"/>
            <a:ext cx="1823018" cy="3590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a:ln>
                  <a:noFill/>
                </a:ln>
                <a:solidFill>
                  <a:srgbClr val="000000"/>
                </a:solidFill>
                <a:effectLst/>
                <a:uLnTx/>
                <a:uFillTx/>
                <a:latin typeface="Roboto" pitchFamily="2" charset="0"/>
                <a:ea typeface="Roboto" pitchFamily="2" charset="0"/>
                <a:cs typeface="Open Sans Condensed" pitchFamily="34" charset="0"/>
              </a:rPr>
              <a:t>March 2023</a:t>
            </a:r>
            <a:endParaRPr kumimoji="0" lang="en-US" sz="1733" b="0" i="0" u="none" strike="noStrike" kern="1200" cap="none" spc="0" normalizeH="0" baseline="0" noProof="0" dirty="0">
              <a:ln>
                <a:noFill/>
              </a:ln>
              <a:solidFill>
                <a:srgbClr val="000000"/>
              </a:solidFill>
              <a:effectLst/>
              <a:uLnTx/>
              <a:uFillTx/>
              <a:latin typeface="Roboto" pitchFamily="2" charset="0"/>
              <a:ea typeface="Roboto" pitchFamily="2" charset="0"/>
              <a:cs typeface="Open Sans Condensed" pitchFamily="34" charset="0"/>
            </a:endParaRPr>
          </a:p>
        </p:txBody>
      </p:sp>
      <p:sp>
        <p:nvSpPr>
          <p:cNvPr id="60" name="TextBox 59"/>
          <p:cNvSpPr txBox="1"/>
          <p:nvPr/>
        </p:nvSpPr>
        <p:spPr>
          <a:xfrm>
            <a:off x="6501636" y="4986830"/>
            <a:ext cx="1823018" cy="3590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a:ln>
                  <a:noFill/>
                </a:ln>
                <a:solidFill>
                  <a:srgbClr val="000000"/>
                </a:solidFill>
                <a:effectLst/>
                <a:uLnTx/>
                <a:uFillTx/>
                <a:latin typeface="Roboto" pitchFamily="2" charset="0"/>
                <a:ea typeface="Roboto" pitchFamily="2" charset="0"/>
                <a:cs typeface="Open Sans Condensed" pitchFamily="34" charset="0"/>
              </a:rPr>
              <a:t>July 2023</a:t>
            </a:r>
            <a:endParaRPr kumimoji="0" lang="en-US" sz="1733" b="0" i="0" u="none" strike="noStrike" kern="1200" cap="none" spc="0" normalizeH="0" baseline="0" noProof="0" dirty="0">
              <a:ln>
                <a:noFill/>
              </a:ln>
              <a:solidFill>
                <a:srgbClr val="000000"/>
              </a:solidFill>
              <a:effectLst/>
              <a:uLnTx/>
              <a:uFillTx/>
              <a:latin typeface="Roboto" pitchFamily="2" charset="0"/>
              <a:ea typeface="Roboto" pitchFamily="2" charset="0"/>
              <a:cs typeface="Open Sans Condensed" pitchFamily="34" charset="0"/>
            </a:endParaRPr>
          </a:p>
        </p:txBody>
      </p:sp>
      <p:sp>
        <p:nvSpPr>
          <p:cNvPr id="64" name="TextBox 63"/>
          <p:cNvSpPr txBox="1"/>
          <p:nvPr/>
        </p:nvSpPr>
        <p:spPr>
          <a:xfrm>
            <a:off x="1673429" y="3414304"/>
            <a:ext cx="977232" cy="50276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000000"/>
                </a:solidFill>
                <a:effectLst/>
                <a:uLnTx/>
                <a:uFillTx/>
                <a:latin typeface="Roboto" pitchFamily="2" charset="0"/>
                <a:ea typeface="Roboto" pitchFamily="2" charset="0"/>
                <a:cs typeface="Open Sans Condensed" pitchFamily="34" charset="0"/>
              </a:rPr>
              <a:t>49</a:t>
            </a:r>
            <a:r>
              <a:rPr kumimoji="0" lang="en-US" sz="1867" b="0" i="0" u="none" strike="noStrike" kern="1200" cap="none" spc="0" normalizeH="0" baseline="0" noProof="0" dirty="0">
                <a:ln>
                  <a:noFill/>
                </a:ln>
                <a:solidFill>
                  <a:srgbClr val="000000"/>
                </a:solidFill>
                <a:effectLst/>
                <a:uLnTx/>
                <a:uFillTx/>
                <a:latin typeface="Roboto" pitchFamily="2" charset="0"/>
                <a:ea typeface="Roboto" pitchFamily="2" charset="0"/>
                <a:cs typeface="Open Sans Condensed" pitchFamily="34" charset="0"/>
              </a:rPr>
              <a:t>%</a:t>
            </a:r>
            <a:endParaRPr kumimoji="0" lang="en-US" sz="2667" b="0" i="0" u="none" strike="noStrike" kern="1200" cap="none" spc="0" normalizeH="0" baseline="0" noProof="0" dirty="0">
              <a:ln>
                <a:noFill/>
              </a:ln>
              <a:solidFill>
                <a:srgbClr val="000000"/>
              </a:solidFill>
              <a:effectLst/>
              <a:uLnTx/>
              <a:uFillTx/>
              <a:latin typeface="Roboto" pitchFamily="2" charset="0"/>
              <a:ea typeface="Roboto" pitchFamily="2" charset="0"/>
              <a:cs typeface="Open Sans Condensed" pitchFamily="34" charset="0"/>
            </a:endParaRPr>
          </a:p>
        </p:txBody>
      </p:sp>
      <p:sp>
        <p:nvSpPr>
          <p:cNvPr id="65" name="TextBox 64"/>
          <p:cNvSpPr txBox="1"/>
          <p:nvPr/>
        </p:nvSpPr>
        <p:spPr>
          <a:xfrm>
            <a:off x="4127972" y="2851521"/>
            <a:ext cx="977232" cy="50276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000000"/>
                </a:solidFill>
                <a:effectLst/>
                <a:uLnTx/>
                <a:uFillTx/>
                <a:latin typeface="Roboto" pitchFamily="2" charset="0"/>
                <a:ea typeface="Roboto" pitchFamily="2" charset="0"/>
                <a:cs typeface="Open Sans Condensed" pitchFamily="34" charset="0"/>
              </a:rPr>
              <a:t>57</a:t>
            </a:r>
            <a:r>
              <a:rPr kumimoji="0" lang="en-US" sz="1867" b="0" i="0" u="none" strike="noStrike" kern="1200" cap="none" spc="0" normalizeH="0" baseline="0" noProof="0" dirty="0">
                <a:ln>
                  <a:noFill/>
                </a:ln>
                <a:solidFill>
                  <a:srgbClr val="000000"/>
                </a:solidFill>
                <a:effectLst/>
                <a:uLnTx/>
                <a:uFillTx/>
                <a:latin typeface="Roboto" pitchFamily="2" charset="0"/>
                <a:ea typeface="Roboto" pitchFamily="2" charset="0"/>
                <a:cs typeface="Open Sans Condensed" pitchFamily="34" charset="0"/>
              </a:rPr>
              <a:t>%</a:t>
            </a:r>
            <a:endParaRPr kumimoji="0" lang="en-US" sz="2667" b="0" i="0" u="none" strike="noStrike" kern="1200" cap="none" spc="0" normalizeH="0" baseline="0" noProof="0" dirty="0">
              <a:ln>
                <a:noFill/>
              </a:ln>
              <a:solidFill>
                <a:srgbClr val="000000"/>
              </a:solidFill>
              <a:effectLst/>
              <a:uLnTx/>
              <a:uFillTx/>
              <a:latin typeface="Roboto" pitchFamily="2" charset="0"/>
              <a:ea typeface="Roboto" pitchFamily="2" charset="0"/>
              <a:cs typeface="Open Sans Condensed" pitchFamily="34" charset="0"/>
            </a:endParaRPr>
          </a:p>
        </p:txBody>
      </p:sp>
      <p:sp>
        <p:nvSpPr>
          <p:cNvPr id="66" name="TextBox 65"/>
          <p:cNvSpPr txBox="1"/>
          <p:nvPr/>
        </p:nvSpPr>
        <p:spPr>
          <a:xfrm>
            <a:off x="6824382" y="2343521"/>
            <a:ext cx="977232" cy="50276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000000"/>
                </a:solidFill>
                <a:effectLst/>
                <a:uLnTx/>
                <a:uFillTx/>
                <a:latin typeface="Roboto" pitchFamily="2" charset="0"/>
                <a:ea typeface="Roboto" pitchFamily="2" charset="0"/>
                <a:cs typeface="Open Sans Condensed" pitchFamily="34" charset="0"/>
              </a:rPr>
              <a:t>82</a:t>
            </a:r>
            <a:r>
              <a:rPr kumimoji="0" lang="en-US" sz="1867" b="0" i="0" u="none" strike="noStrike" kern="1200" cap="none" spc="0" normalizeH="0" baseline="0" noProof="0" dirty="0">
                <a:ln>
                  <a:noFill/>
                </a:ln>
                <a:solidFill>
                  <a:srgbClr val="000000"/>
                </a:solidFill>
                <a:effectLst/>
                <a:uLnTx/>
                <a:uFillTx/>
                <a:latin typeface="Roboto" pitchFamily="2" charset="0"/>
                <a:ea typeface="Roboto" pitchFamily="2" charset="0"/>
                <a:cs typeface="Open Sans Condensed" pitchFamily="34" charset="0"/>
              </a:rPr>
              <a:t>%</a:t>
            </a:r>
            <a:endParaRPr kumimoji="0" lang="en-US" sz="2667" b="0" i="0" u="none" strike="noStrike" kern="1200" cap="none" spc="0" normalizeH="0" baseline="0" noProof="0" dirty="0">
              <a:ln>
                <a:noFill/>
              </a:ln>
              <a:solidFill>
                <a:srgbClr val="000000"/>
              </a:solidFill>
              <a:effectLst/>
              <a:uLnTx/>
              <a:uFillTx/>
              <a:latin typeface="Roboto" pitchFamily="2" charset="0"/>
              <a:ea typeface="Roboto" pitchFamily="2" charset="0"/>
              <a:cs typeface="Open Sans Condensed" pitchFamily="34" charset="0"/>
            </a:endParaRPr>
          </a:p>
        </p:txBody>
      </p:sp>
      <p:sp>
        <p:nvSpPr>
          <p:cNvPr id="68" name="Oval 67"/>
          <p:cNvSpPr/>
          <p:nvPr/>
        </p:nvSpPr>
        <p:spPr>
          <a:xfrm>
            <a:off x="3993954" y="3926297"/>
            <a:ext cx="1245267" cy="449224"/>
          </a:xfrm>
          <a:prstGeom prst="ellipse">
            <a:avLst/>
          </a:prstGeom>
          <a:solidFill>
            <a:schemeClr val="tx1">
              <a:alpha val="3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nvGrpSpPr>
          <p:cNvPr id="69" name="Group 68"/>
          <p:cNvGrpSpPr/>
          <p:nvPr/>
        </p:nvGrpSpPr>
        <p:grpSpPr>
          <a:xfrm>
            <a:off x="4047985" y="3499976"/>
            <a:ext cx="1137205" cy="696371"/>
            <a:chOff x="2803525" y="2589213"/>
            <a:chExt cx="1793876" cy="1325563"/>
          </a:xfrm>
        </p:grpSpPr>
        <p:sp>
          <p:nvSpPr>
            <p:cNvPr id="70" name="Freeform 16"/>
            <p:cNvSpPr>
              <a:spLocks/>
            </p:cNvSpPr>
            <p:nvPr/>
          </p:nvSpPr>
          <p:spPr bwMode="auto">
            <a:xfrm>
              <a:off x="2803525" y="2589213"/>
              <a:ext cx="1789113" cy="614363"/>
            </a:xfrm>
            <a:custGeom>
              <a:avLst/>
              <a:gdLst>
                <a:gd name="T0" fmla="*/ 1681 w 3380"/>
                <a:gd name="T1" fmla="*/ 0 h 1161"/>
                <a:gd name="T2" fmla="*/ 3380 w 3380"/>
                <a:gd name="T3" fmla="*/ 425 h 1161"/>
                <a:gd name="T4" fmla="*/ 1585 w 3380"/>
                <a:gd name="T5" fmla="*/ 1161 h 1161"/>
                <a:gd name="T6" fmla="*/ 0 w 3380"/>
                <a:gd name="T7" fmla="*/ 490 h 1161"/>
                <a:gd name="T8" fmla="*/ 1681 w 3380"/>
                <a:gd name="T9" fmla="*/ 0 h 1161"/>
              </a:gdLst>
              <a:ahLst/>
              <a:cxnLst>
                <a:cxn ang="0">
                  <a:pos x="T0" y="T1"/>
                </a:cxn>
                <a:cxn ang="0">
                  <a:pos x="T2" y="T3"/>
                </a:cxn>
                <a:cxn ang="0">
                  <a:pos x="T4" y="T5"/>
                </a:cxn>
                <a:cxn ang="0">
                  <a:pos x="T6" y="T7"/>
                </a:cxn>
                <a:cxn ang="0">
                  <a:pos x="T8" y="T9"/>
                </a:cxn>
              </a:cxnLst>
              <a:rect l="0" t="0" r="r" b="b"/>
              <a:pathLst>
                <a:path w="3380" h="1161">
                  <a:moveTo>
                    <a:pt x="1681" y="0"/>
                  </a:moveTo>
                  <a:lnTo>
                    <a:pt x="3380" y="425"/>
                  </a:lnTo>
                  <a:lnTo>
                    <a:pt x="1585" y="1161"/>
                  </a:lnTo>
                  <a:lnTo>
                    <a:pt x="0" y="490"/>
                  </a:lnTo>
                  <a:lnTo>
                    <a:pt x="1681" y="0"/>
                  </a:lnTo>
                  <a:close/>
                </a:path>
              </a:pathLst>
            </a:custGeom>
            <a:gradFill flip="none" rotWithShape="1">
              <a:gsLst>
                <a:gs pos="0">
                  <a:schemeClr val="accent4"/>
                </a:gs>
                <a:gs pos="100000">
                  <a:schemeClr val="accent4">
                    <a:lumMod val="60000"/>
                    <a:lumOff val="40000"/>
                  </a:schemeClr>
                </a:gs>
              </a:gsLst>
              <a:lin ang="5400000" scaled="1"/>
              <a:tileRect/>
            </a:gra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71" name="Freeform 17"/>
            <p:cNvSpPr>
              <a:spLocks/>
            </p:cNvSpPr>
            <p:nvPr/>
          </p:nvSpPr>
          <p:spPr bwMode="auto">
            <a:xfrm>
              <a:off x="2803525" y="2814638"/>
              <a:ext cx="1793875" cy="1100138"/>
            </a:xfrm>
            <a:custGeom>
              <a:avLst/>
              <a:gdLst>
                <a:gd name="T0" fmla="*/ 3380 w 3390"/>
                <a:gd name="T1" fmla="*/ 0 h 2080"/>
                <a:gd name="T2" fmla="*/ 3390 w 3390"/>
                <a:gd name="T3" fmla="*/ 1309 h 2080"/>
                <a:gd name="T4" fmla="*/ 1585 w 3390"/>
                <a:gd name="T5" fmla="*/ 2080 h 2080"/>
                <a:gd name="T6" fmla="*/ 0 w 3390"/>
                <a:gd name="T7" fmla="*/ 1409 h 2080"/>
                <a:gd name="T8" fmla="*/ 0 w 3390"/>
                <a:gd name="T9" fmla="*/ 65 h 2080"/>
                <a:gd name="T10" fmla="*/ 1585 w 3390"/>
                <a:gd name="T11" fmla="*/ 736 h 2080"/>
                <a:gd name="T12" fmla="*/ 3380 w 3390"/>
                <a:gd name="T13" fmla="*/ 0 h 2080"/>
              </a:gdLst>
              <a:ahLst/>
              <a:cxnLst>
                <a:cxn ang="0">
                  <a:pos x="T0" y="T1"/>
                </a:cxn>
                <a:cxn ang="0">
                  <a:pos x="T2" y="T3"/>
                </a:cxn>
                <a:cxn ang="0">
                  <a:pos x="T4" y="T5"/>
                </a:cxn>
                <a:cxn ang="0">
                  <a:pos x="T6" y="T7"/>
                </a:cxn>
                <a:cxn ang="0">
                  <a:pos x="T8" y="T9"/>
                </a:cxn>
                <a:cxn ang="0">
                  <a:pos x="T10" y="T11"/>
                </a:cxn>
                <a:cxn ang="0">
                  <a:pos x="T12" y="T13"/>
                </a:cxn>
              </a:cxnLst>
              <a:rect l="0" t="0" r="r" b="b"/>
              <a:pathLst>
                <a:path w="3390" h="2080">
                  <a:moveTo>
                    <a:pt x="3380" y="0"/>
                  </a:moveTo>
                  <a:lnTo>
                    <a:pt x="3390" y="1309"/>
                  </a:lnTo>
                  <a:lnTo>
                    <a:pt x="1585" y="2080"/>
                  </a:lnTo>
                  <a:lnTo>
                    <a:pt x="0" y="1409"/>
                  </a:lnTo>
                  <a:lnTo>
                    <a:pt x="0" y="65"/>
                  </a:lnTo>
                  <a:lnTo>
                    <a:pt x="1585" y="736"/>
                  </a:lnTo>
                  <a:lnTo>
                    <a:pt x="3380" y="0"/>
                  </a:lnTo>
                  <a:close/>
                </a:path>
              </a:pathLst>
            </a:custGeom>
            <a:gradFill flip="none" rotWithShape="1">
              <a:gsLst>
                <a:gs pos="0">
                  <a:schemeClr val="accent4">
                    <a:lumMod val="75000"/>
                  </a:schemeClr>
                </a:gs>
                <a:gs pos="35000">
                  <a:schemeClr val="accent4"/>
                </a:gs>
              </a:gsLst>
              <a:lin ang="0" scaled="1"/>
              <a:tileRect/>
            </a:gra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72" name="Freeform 18"/>
            <p:cNvSpPr>
              <a:spLocks/>
            </p:cNvSpPr>
            <p:nvPr/>
          </p:nvSpPr>
          <p:spPr bwMode="auto">
            <a:xfrm>
              <a:off x="3643313" y="2814638"/>
              <a:ext cx="954088" cy="1100138"/>
            </a:xfrm>
            <a:custGeom>
              <a:avLst/>
              <a:gdLst>
                <a:gd name="T0" fmla="*/ 1794 w 1804"/>
                <a:gd name="T1" fmla="*/ 0 h 2080"/>
                <a:gd name="T2" fmla="*/ 1804 w 1804"/>
                <a:gd name="T3" fmla="*/ 1309 h 2080"/>
                <a:gd name="T4" fmla="*/ 0 w 1804"/>
                <a:gd name="T5" fmla="*/ 2080 h 2080"/>
                <a:gd name="T6" fmla="*/ 0 w 1804"/>
                <a:gd name="T7" fmla="*/ 736 h 2080"/>
                <a:gd name="T8" fmla="*/ 1794 w 1804"/>
                <a:gd name="T9" fmla="*/ 0 h 2080"/>
              </a:gdLst>
              <a:ahLst/>
              <a:cxnLst>
                <a:cxn ang="0">
                  <a:pos x="T0" y="T1"/>
                </a:cxn>
                <a:cxn ang="0">
                  <a:pos x="T2" y="T3"/>
                </a:cxn>
                <a:cxn ang="0">
                  <a:pos x="T4" y="T5"/>
                </a:cxn>
                <a:cxn ang="0">
                  <a:pos x="T6" y="T7"/>
                </a:cxn>
                <a:cxn ang="0">
                  <a:pos x="T8" y="T9"/>
                </a:cxn>
              </a:cxnLst>
              <a:rect l="0" t="0" r="r" b="b"/>
              <a:pathLst>
                <a:path w="1804" h="2080">
                  <a:moveTo>
                    <a:pt x="1794" y="0"/>
                  </a:moveTo>
                  <a:lnTo>
                    <a:pt x="1804" y="1309"/>
                  </a:lnTo>
                  <a:lnTo>
                    <a:pt x="0" y="2080"/>
                  </a:lnTo>
                  <a:lnTo>
                    <a:pt x="0" y="736"/>
                  </a:lnTo>
                  <a:lnTo>
                    <a:pt x="1794" y="0"/>
                  </a:lnTo>
                  <a:close/>
                </a:path>
              </a:pathLst>
            </a:custGeom>
            <a:solidFill>
              <a:srgbClr val="353A42">
                <a:alpha val="25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grpSp>
      <p:sp>
        <p:nvSpPr>
          <p:cNvPr id="2" name="Oval 1">
            <a:extLst>
              <a:ext uri="{FF2B5EF4-FFF2-40B4-BE49-F238E27FC236}">
                <a16:creationId xmlns:a16="http://schemas.microsoft.com/office/drawing/2014/main" id="{4F494655-623F-71C0-45A1-E2ECA0BE0FE8}"/>
              </a:ext>
            </a:extLst>
          </p:cNvPr>
          <p:cNvSpPr/>
          <p:nvPr/>
        </p:nvSpPr>
        <p:spPr>
          <a:xfrm>
            <a:off x="8607222" y="4430284"/>
            <a:ext cx="2023312" cy="449224"/>
          </a:xfrm>
          <a:prstGeom prst="ellipse">
            <a:avLst/>
          </a:prstGeom>
          <a:solidFill>
            <a:srgbClr val="353A42">
              <a:alpha val="8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A9758AE2-7106-EFCE-6553-BE8A117DFD62}"/>
              </a:ext>
            </a:extLst>
          </p:cNvPr>
          <p:cNvGrpSpPr/>
          <p:nvPr/>
        </p:nvGrpSpPr>
        <p:grpSpPr>
          <a:xfrm>
            <a:off x="9151919" y="4082098"/>
            <a:ext cx="1137205" cy="696371"/>
            <a:chOff x="2803525" y="2589213"/>
            <a:chExt cx="1793876" cy="1325563"/>
          </a:xfrm>
        </p:grpSpPr>
        <p:sp>
          <p:nvSpPr>
            <p:cNvPr id="24" name="Freeform 16">
              <a:extLst>
                <a:ext uri="{FF2B5EF4-FFF2-40B4-BE49-F238E27FC236}">
                  <a16:creationId xmlns:a16="http://schemas.microsoft.com/office/drawing/2014/main" id="{6DF11F97-A7C7-1907-F22C-68C51BB38449}"/>
                </a:ext>
              </a:extLst>
            </p:cNvPr>
            <p:cNvSpPr>
              <a:spLocks/>
            </p:cNvSpPr>
            <p:nvPr/>
          </p:nvSpPr>
          <p:spPr bwMode="auto">
            <a:xfrm>
              <a:off x="2803525" y="2589213"/>
              <a:ext cx="1789113" cy="614363"/>
            </a:xfrm>
            <a:custGeom>
              <a:avLst/>
              <a:gdLst>
                <a:gd name="T0" fmla="*/ 1681 w 3380"/>
                <a:gd name="T1" fmla="*/ 0 h 1161"/>
                <a:gd name="T2" fmla="*/ 3380 w 3380"/>
                <a:gd name="T3" fmla="*/ 425 h 1161"/>
                <a:gd name="T4" fmla="*/ 1585 w 3380"/>
                <a:gd name="T5" fmla="*/ 1161 h 1161"/>
                <a:gd name="T6" fmla="*/ 0 w 3380"/>
                <a:gd name="T7" fmla="*/ 490 h 1161"/>
                <a:gd name="T8" fmla="*/ 1681 w 3380"/>
                <a:gd name="T9" fmla="*/ 0 h 1161"/>
              </a:gdLst>
              <a:ahLst/>
              <a:cxnLst>
                <a:cxn ang="0">
                  <a:pos x="T0" y="T1"/>
                </a:cxn>
                <a:cxn ang="0">
                  <a:pos x="T2" y="T3"/>
                </a:cxn>
                <a:cxn ang="0">
                  <a:pos x="T4" y="T5"/>
                </a:cxn>
                <a:cxn ang="0">
                  <a:pos x="T6" y="T7"/>
                </a:cxn>
                <a:cxn ang="0">
                  <a:pos x="T8" y="T9"/>
                </a:cxn>
              </a:cxnLst>
              <a:rect l="0" t="0" r="r" b="b"/>
              <a:pathLst>
                <a:path w="3380" h="1161">
                  <a:moveTo>
                    <a:pt x="1681" y="0"/>
                  </a:moveTo>
                  <a:lnTo>
                    <a:pt x="3380" y="425"/>
                  </a:lnTo>
                  <a:lnTo>
                    <a:pt x="1585" y="1161"/>
                  </a:lnTo>
                  <a:lnTo>
                    <a:pt x="0" y="490"/>
                  </a:lnTo>
                  <a:lnTo>
                    <a:pt x="1681" y="0"/>
                  </a:lnTo>
                  <a:close/>
                </a:path>
              </a:pathLst>
            </a:custGeom>
            <a:gradFill flip="none" rotWithShape="1">
              <a:gsLst>
                <a:gs pos="0">
                  <a:schemeClr val="accent3"/>
                </a:gs>
                <a:gs pos="100000">
                  <a:schemeClr val="accent3">
                    <a:lumMod val="60000"/>
                    <a:lumOff val="40000"/>
                  </a:schemeClr>
                </a:gs>
              </a:gsLst>
              <a:lin ang="8100000" scaled="1"/>
              <a:tileRect/>
            </a:gra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25" name="Freeform 17">
              <a:extLst>
                <a:ext uri="{FF2B5EF4-FFF2-40B4-BE49-F238E27FC236}">
                  <a16:creationId xmlns:a16="http://schemas.microsoft.com/office/drawing/2014/main" id="{B9CE7494-F237-4789-09DA-DA7C3C6F7A5C}"/>
                </a:ext>
              </a:extLst>
            </p:cNvPr>
            <p:cNvSpPr>
              <a:spLocks/>
            </p:cNvSpPr>
            <p:nvPr/>
          </p:nvSpPr>
          <p:spPr bwMode="auto">
            <a:xfrm>
              <a:off x="2803525" y="2814638"/>
              <a:ext cx="1793875" cy="1100138"/>
            </a:xfrm>
            <a:custGeom>
              <a:avLst/>
              <a:gdLst>
                <a:gd name="T0" fmla="*/ 3380 w 3390"/>
                <a:gd name="T1" fmla="*/ 0 h 2080"/>
                <a:gd name="T2" fmla="*/ 3390 w 3390"/>
                <a:gd name="T3" fmla="*/ 1309 h 2080"/>
                <a:gd name="T4" fmla="*/ 1585 w 3390"/>
                <a:gd name="T5" fmla="*/ 2080 h 2080"/>
                <a:gd name="T6" fmla="*/ 0 w 3390"/>
                <a:gd name="T7" fmla="*/ 1409 h 2080"/>
                <a:gd name="T8" fmla="*/ 0 w 3390"/>
                <a:gd name="T9" fmla="*/ 65 h 2080"/>
                <a:gd name="T10" fmla="*/ 1585 w 3390"/>
                <a:gd name="T11" fmla="*/ 736 h 2080"/>
                <a:gd name="T12" fmla="*/ 3380 w 3390"/>
                <a:gd name="T13" fmla="*/ 0 h 2080"/>
              </a:gdLst>
              <a:ahLst/>
              <a:cxnLst>
                <a:cxn ang="0">
                  <a:pos x="T0" y="T1"/>
                </a:cxn>
                <a:cxn ang="0">
                  <a:pos x="T2" y="T3"/>
                </a:cxn>
                <a:cxn ang="0">
                  <a:pos x="T4" y="T5"/>
                </a:cxn>
                <a:cxn ang="0">
                  <a:pos x="T6" y="T7"/>
                </a:cxn>
                <a:cxn ang="0">
                  <a:pos x="T8" y="T9"/>
                </a:cxn>
                <a:cxn ang="0">
                  <a:pos x="T10" y="T11"/>
                </a:cxn>
                <a:cxn ang="0">
                  <a:pos x="T12" y="T13"/>
                </a:cxn>
              </a:cxnLst>
              <a:rect l="0" t="0" r="r" b="b"/>
              <a:pathLst>
                <a:path w="3390" h="2080">
                  <a:moveTo>
                    <a:pt x="3380" y="0"/>
                  </a:moveTo>
                  <a:lnTo>
                    <a:pt x="3390" y="1309"/>
                  </a:lnTo>
                  <a:lnTo>
                    <a:pt x="1585" y="2080"/>
                  </a:lnTo>
                  <a:lnTo>
                    <a:pt x="0" y="1409"/>
                  </a:lnTo>
                  <a:lnTo>
                    <a:pt x="0" y="65"/>
                  </a:lnTo>
                  <a:lnTo>
                    <a:pt x="1585" y="736"/>
                  </a:lnTo>
                  <a:lnTo>
                    <a:pt x="3380" y="0"/>
                  </a:lnTo>
                  <a:close/>
                </a:path>
              </a:pathLst>
            </a:custGeom>
            <a:gradFill flip="none" rotWithShape="1">
              <a:gsLst>
                <a:gs pos="0">
                  <a:schemeClr val="accent3">
                    <a:lumMod val="75000"/>
                  </a:schemeClr>
                </a:gs>
                <a:gs pos="35000">
                  <a:schemeClr val="accent3"/>
                </a:gs>
              </a:gsLst>
              <a:lin ang="0" scaled="1"/>
              <a:tileRect/>
            </a:gra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26" name="Freeform 18">
              <a:extLst>
                <a:ext uri="{FF2B5EF4-FFF2-40B4-BE49-F238E27FC236}">
                  <a16:creationId xmlns:a16="http://schemas.microsoft.com/office/drawing/2014/main" id="{075F3EEE-8F04-444F-9C19-F469A1163C26}"/>
                </a:ext>
              </a:extLst>
            </p:cNvPr>
            <p:cNvSpPr>
              <a:spLocks/>
            </p:cNvSpPr>
            <p:nvPr/>
          </p:nvSpPr>
          <p:spPr bwMode="auto">
            <a:xfrm>
              <a:off x="3643313" y="2814638"/>
              <a:ext cx="954088" cy="1100138"/>
            </a:xfrm>
            <a:custGeom>
              <a:avLst/>
              <a:gdLst>
                <a:gd name="T0" fmla="*/ 1794 w 1804"/>
                <a:gd name="T1" fmla="*/ 0 h 2080"/>
                <a:gd name="T2" fmla="*/ 1804 w 1804"/>
                <a:gd name="T3" fmla="*/ 1309 h 2080"/>
                <a:gd name="T4" fmla="*/ 0 w 1804"/>
                <a:gd name="T5" fmla="*/ 2080 h 2080"/>
                <a:gd name="T6" fmla="*/ 0 w 1804"/>
                <a:gd name="T7" fmla="*/ 736 h 2080"/>
                <a:gd name="T8" fmla="*/ 1794 w 1804"/>
                <a:gd name="T9" fmla="*/ 0 h 2080"/>
              </a:gdLst>
              <a:ahLst/>
              <a:cxnLst>
                <a:cxn ang="0">
                  <a:pos x="T0" y="T1"/>
                </a:cxn>
                <a:cxn ang="0">
                  <a:pos x="T2" y="T3"/>
                </a:cxn>
                <a:cxn ang="0">
                  <a:pos x="T4" y="T5"/>
                </a:cxn>
                <a:cxn ang="0">
                  <a:pos x="T6" y="T7"/>
                </a:cxn>
                <a:cxn ang="0">
                  <a:pos x="T8" y="T9"/>
                </a:cxn>
              </a:cxnLst>
              <a:rect l="0" t="0" r="r" b="b"/>
              <a:pathLst>
                <a:path w="1804" h="2080">
                  <a:moveTo>
                    <a:pt x="1794" y="0"/>
                  </a:moveTo>
                  <a:lnTo>
                    <a:pt x="1804" y="1309"/>
                  </a:lnTo>
                  <a:lnTo>
                    <a:pt x="0" y="2080"/>
                  </a:lnTo>
                  <a:lnTo>
                    <a:pt x="0" y="736"/>
                  </a:lnTo>
                  <a:lnTo>
                    <a:pt x="1794" y="0"/>
                  </a:lnTo>
                  <a:close/>
                </a:path>
              </a:pathLst>
            </a:custGeom>
            <a:solidFill>
              <a:srgbClr val="353A42">
                <a:alpha val="25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grpSp>
      <p:sp>
        <p:nvSpPr>
          <p:cNvPr id="27" name="Oval 26">
            <a:extLst>
              <a:ext uri="{FF2B5EF4-FFF2-40B4-BE49-F238E27FC236}">
                <a16:creationId xmlns:a16="http://schemas.microsoft.com/office/drawing/2014/main" id="{E3D1A27F-B5D8-35A6-72D7-A3416EAC9453}"/>
              </a:ext>
            </a:extLst>
          </p:cNvPr>
          <p:cNvSpPr/>
          <p:nvPr/>
        </p:nvSpPr>
        <p:spPr>
          <a:xfrm>
            <a:off x="9096377" y="4001770"/>
            <a:ext cx="1245267" cy="449224"/>
          </a:xfrm>
          <a:prstGeom prst="ellipse">
            <a:avLst/>
          </a:prstGeom>
          <a:solidFill>
            <a:schemeClr val="tx1">
              <a:alpha val="3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nvGrpSpPr>
          <p:cNvPr id="28" name="Group 27">
            <a:extLst>
              <a:ext uri="{FF2B5EF4-FFF2-40B4-BE49-F238E27FC236}">
                <a16:creationId xmlns:a16="http://schemas.microsoft.com/office/drawing/2014/main" id="{AC56C31A-3CD9-0450-47DC-CF751C3AC386}"/>
              </a:ext>
            </a:extLst>
          </p:cNvPr>
          <p:cNvGrpSpPr/>
          <p:nvPr/>
        </p:nvGrpSpPr>
        <p:grpSpPr>
          <a:xfrm>
            <a:off x="9151919" y="3575449"/>
            <a:ext cx="1137205" cy="696371"/>
            <a:chOff x="2803525" y="2589213"/>
            <a:chExt cx="1793876" cy="1325563"/>
          </a:xfrm>
        </p:grpSpPr>
        <p:sp>
          <p:nvSpPr>
            <p:cNvPr id="29" name="Freeform 16">
              <a:extLst>
                <a:ext uri="{FF2B5EF4-FFF2-40B4-BE49-F238E27FC236}">
                  <a16:creationId xmlns:a16="http://schemas.microsoft.com/office/drawing/2014/main" id="{A6C79306-98B9-0B36-8462-F64F45C46E4E}"/>
                </a:ext>
              </a:extLst>
            </p:cNvPr>
            <p:cNvSpPr>
              <a:spLocks/>
            </p:cNvSpPr>
            <p:nvPr/>
          </p:nvSpPr>
          <p:spPr bwMode="auto">
            <a:xfrm>
              <a:off x="2803525" y="2589213"/>
              <a:ext cx="1789113" cy="614363"/>
            </a:xfrm>
            <a:custGeom>
              <a:avLst/>
              <a:gdLst>
                <a:gd name="T0" fmla="*/ 1681 w 3380"/>
                <a:gd name="T1" fmla="*/ 0 h 1161"/>
                <a:gd name="T2" fmla="*/ 3380 w 3380"/>
                <a:gd name="T3" fmla="*/ 425 h 1161"/>
                <a:gd name="T4" fmla="*/ 1585 w 3380"/>
                <a:gd name="T5" fmla="*/ 1161 h 1161"/>
                <a:gd name="T6" fmla="*/ 0 w 3380"/>
                <a:gd name="T7" fmla="*/ 490 h 1161"/>
                <a:gd name="T8" fmla="*/ 1681 w 3380"/>
                <a:gd name="T9" fmla="*/ 0 h 1161"/>
              </a:gdLst>
              <a:ahLst/>
              <a:cxnLst>
                <a:cxn ang="0">
                  <a:pos x="T0" y="T1"/>
                </a:cxn>
                <a:cxn ang="0">
                  <a:pos x="T2" y="T3"/>
                </a:cxn>
                <a:cxn ang="0">
                  <a:pos x="T4" y="T5"/>
                </a:cxn>
                <a:cxn ang="0">
                  <a:pos x="T6" y="T7"/>
                </a:cxn>
                <a:cxn ang="0">
                  <a:pos x="T8" y="T9"/>
                </a:cxn>
              </a:cxnLst>
              <a:rect l="0" t="0" r="r" b="b"/>
              <a:pathLst>
                <a:path w="3380" h="1161">
                  <a:moveTo>
                    <a:pt x="1681" y="0"/>
                  </a:moveTo>
                  <a:lnTo>
                    <a:pt x="3380" y="425"/>
                  </a:lnTo>
                  <a:lnTo>
                    <a:pt x="1585" y="1161"/>
                  </a:lnTo>
                  <a:lnTo>
                    <a:pt x="0" y="490"/>
                  </a:lnTo>
                  <a:lnTo>
                    <a:pt x="1681" y="0"/>
                  </a:lnTo>
                  <a:close/>
                </a:path>
              </a:pathLst>
            </a:custGeom>
            <a:gradFill flip="none" rotWithShape="1">
              <a:gsLst>
                <a:gs pos="0">
                  <a:schemeClr val="accent4"/>
                </a:gs>
                <a:gs pos="100000">
                  <a:schemeClr val="accent4">
                    <a:lumMod val="60000"/>
                    <a:lumOff val="40000"/>
                  </a:schemeClr>
                </a:gs>
              </a:gsLst>
              <a:lin ang="5400000" scaled="1"/>
              <a:tileRect/>
            </a:gra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30" name="Freeform 17">
              <a:extLst>
                <a:ext uri="{FF2B5EF4-FFF2-40B4-BE49-F238E27FC236}">
                  <a16:creationId xmlns:a16="http://schemas.microsoft.com/office/drawing/2014/main" id="{035DBE59-6E2B-9032-2000-73F7F1C3949B}"/>
                </a:ext>
              </a:extLst>
            </p:cNvPr>
            <p:cNvSpPr>
              <a:spLocks/>
            </p:cNvSpPr>
            <p:nvPr/>
          </p:nvSpPr>
          <p:spPr bwMode="auto">
            <a:xfrm>
              <a:off x="2803525" y="2814638"/>
              <a:ext cx="1793875" cy="1100138"/>
            </a:xfrm>
            <a:custGeom>
              <a:avLst/>
              <a:gdLst>
                <a:gd name="T0" fmla="*/ 3380 w 3390"/>
                <a:gd name="T1" fmla="*/ 0 h 2080"/>
                <a:gd name="T2" fmla="*/ 3390 w 3390"/>
                <a:gd name="T3" fmla="*/ 1309 h 2080"/>
                <a:gd name="T4" fmla="*/ 1585 w 3390"/>
                <a:gd name="T5" fmla="*/ 2080 h 2080"/>
                <a:gd name="T6" fmla="*/ 0 w 3390"/>
                <a:gd name="T7" fmla="*/ 1409 h 2080"/>
                <a:gd name="T8" fmla="*/ 0 w 3390"/>
                <a:gd name="T9" fmla="*/ 65 h 2080"/>
                <a:gd name="T10" fmla="*/ 1585 w 3390"/>
                <a:gd name="T11" fmla="*/ 736 h 2080"/>
                <a:gd name="T12" fmla="*/ 3380 w 3390"/>
                <a:gd name="T13" fmla="*/ 0 h 2080"/>
              </a:gdLst>
              <a:ahLst/>
              <a:cxnLst>
                <a:cxn ang="0">
                  <a:pos x="T0" y="T1"/>
                </a:cxn>
                <a:cxn ang="0">
                  <a:pos x="T2" y="T3"/>
                </a:cxn>
                <a:cxn ang="0">
                  <a:pos x="T4" y="T5"/>
                </a:cxn>
                <a:cxn ang="0">
                  <a:pos x="T6" y="T7"/>
                </a:cxn>
                <a:cxn ang="0">
                  <a:pos x="T8" y="T9"/>
                </a:cxn>
                <a:cxn ang="0">
                  <a:pos x="T10" y="T11"/>
                </a:cxn>
                <a:cxn ang="0">
                  <a:pos x="T12" y="T13"/>
                </a:cxn>
              </a:cxnLst>
              <a:rect l="0" t="0" r="r" b="b"/>
              <a:pathLst>
                <a:path w="3390" h="2080">
                  <a:moveTo>
                    <a:pt x="3380" y="0"/>
                  </a:moveTo>
                  <a:lnTo>
                    <a:pt x="3390" y="1309"/>
                  </a:lnTo>
                  <a:lnTo>
                    <a:pt x="1585" y="2080"/>
                  </a:lnTo>
                  <a:lnTo>
                    <a:pt x="0" y="1409"/>
                  </a:lnTo>
                  <a:lnTo>
                    <a:pt x="0" y="65"/>
                  </a:lnTo>
                  <a:lnTo>
                    <a:pt x="1585" y="736"/>
                  </a:lnTo>
                  <a:lnTo>
                    <a:pt x="3380" y="0"/>
                  </a:lnTo>
                  <a:close/>
                </a:path>
              </a:pathLst>
            </a:custGeom>
            <a:gradFill flip="none" rotWithShape="1">
              <a:gsLst>
                <a:gs pos="0">
                  <a:schemeClr val="accent4">
                    <a:lumMod val="75000"/>
                  </a:schemeClr>
                </a:gs>
                <a:gs pos="35000">
                  <a:schemeClr val="accent4"/>
                </a:gs>
              </a:gsLst>
              <a:lin ang="0" scaled="1"/>
              <a:tileRect/>
            </a:gra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31" name="Freeform 18">
              <a:extLst>
                <a:ext uri="{FF2B5EF4-FFF2-40B4-BE49-F238E27FC236}">
                  <a16:creationId xmlns:a16="http://schemas.microsoft.com/office/drawing/2014/main" id="{4186E344-8510-78F3-6428-CB21686B7636}"/>
                </a:ext>
              </a:extLst>
            </p:cNvPr>
            <p:cNvSpPr>
              <a:spLocks/>
            </p:cNvSpPr>
            <p:nvPr/>
          </p:nvSpPr>
          <p:spPr bwMode="auto">
            <a:xfrm>
              <a:off x="3643313" y="2814638"/>
              <a:ext cx="954088" cy="1100138"/>
            </a:xfrm>
            <a:custGeom>
              <a:avLst/>
              <a:gdLst>
                <a:gd name="T0" fmla="*/ 1794 w 1804"/>
                <a:gd name="T1" fmla="*/ 0 h 2080"/>
                <a:gd name="T2" fmla="*/ 1804 w 1804"/>
                <a:gd name="T3" fmla="*/ 1309 h 2080"/>
                <a:gd name="T4" fmla="*/ 0 w 1804"/>
                <a:gd name="T5" fmla="*/ 2080 h 2080"/>
                <a:gd name="T6" fmla="*/ 0 w 1804"/>
                <a:gd name="T7" fmla="*/ 736 h 2080"/>
                <a:gd name="T8" fmla="*/ 1794 w 1804"/>
                <a:gd name="T9" fmla="*/ 0 h 2080"/>
              </a:gdLst>
              <a:ahLst/>
              <a:cxnLst>
                <a:cxn ang="0">
                  <a:pos x="T0" y="T1"/>
                </a:cxn>
                <a:cxn ang="0">
                  <a:pos x="T2" y="T3"/>
                </a:cxn>
                <a:cxn ang="0">
                  <a:pos x="T4" y="T5"/>
                </a:cxn>
                <a:cxn ang="0">
                  <a:pos x="T6" y="T7"/>
                </a:cxn>
                <a:cxn ang="0">
                  <a:pos x="T8" y="T9"/>
                </a:cxn>
              </a:cxnLst>
              <a:rect l="0" t="0" r="r" b="b"/>
              <a:pathLst>
                <a:path w="1804" h="2080">
                  <a:moveTo>
                    <a:pt x="1794" y="0"/>
                  </a:moveTo>
                  <a:lnTo>
                    <a:pt x="1804" y="1309"/>
                  </a:lnTo>
                  <a:lnTo>
                    <a:pt x="0" y="2080"/>
                  </a:lnTo>
                  <a:lnTo>
                    <a:pt x="0" y="736"/>
                  </a:lnTo>
                  <a:lnTo>
                    <a:pt x="1794" y="0"/>
                  </a:lnTo>
                  <a:close/>
                </a:path>
              </a:pathLst>
            </a:custGeom>
            <a:solidFill>
              <a:srgbClr val="353A42">
                <a:alpha val="25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grpSp>
      <p:sp>
        <p:nvSpPr>
          <p:cNvPr id="32" name="Oval 31">
            <a:extLst>
              <a:ext uri="{FF2B5EF4-FFF2-40B4-BE49-F238E27FC236}">
                <a16:creationId xmlns:a16="http://schemas.microsoft.com/office/drawing/2014/main" id="{5A7FA3DD-143A-C341-064D-28648441EC8B}"/>
              </a:ext>
            </a:extLst>
          </p:cNvPr>
          <p:cNvSpPr/>
          <p:nvPr/>
        </p:nvSpPr>
        <p:spPr>
          <a:xfrm>
            <a:off x="9096377" y="3493770"/>
            <a:ext cx="1245267" cy="449224"/>
          </a:xfrm>
          <a:prstGeom prst="ellipse">
            <a:avLst/>
          </a:prstGeom>
          <a:solidFill>
            <a:schemeClr val="tx1">
              <a:alpha val="3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0995D7E0-EBA9-32EE-2A44-90B0FE40108F}"/>
              </a:ext>
            </a:extLst>
          </p:cNvPr>
          <p:cNvGrpSpPr/>
          <p:nvPr/>
        </p:nvGrpSpPr>
        <p:grpSpPr>
          <a:xfrm>
            <a:off x="9151919" y="3068798"/>
            <a:ext cx="1137205" cy="696371"/>
            <a:chOff x="2803525" y="2589213"/>
            <a:chExt cx="1793876" cy="1325563"/>
          </a:xfrm>
        </p:grpSpPr>
        <p:sp>
          <p:nvSpPr>
            <p:cNvPr id="34" name="Freeform 16">
              <a:extLst>
                <a:ext uri="{FF2B5EF4-FFF2-40B4-BE49-F238E27FC236}">
                  <a16:creationId xmlns:a16="http://schemas.microsoft.com/office/drawing/2014/main" id="{C1A2A13D-2FF0-6B98-79E0-0F6556BEF996}"/>
                </a:ext>
              </a:extLst>
            </p:cNvPr>
            <p:cNvSpPr>
              <a:spLocks/>
            </p:cNvSpPr>
            <p:nvPr/>
          </p:nvSpPr>
          <p:spPr bwMode="auto">
            <a:xfrm>
              <a:off x="2803525" y="2589213"/>
              <a:ext cx="1789113" cy="614363"/>
            </a:xfrm>
            <a:custGeom>
              <a:avLst/>
              <a:gdLst>
                <a:gd name="T0" fmla="*/ 1681 w 3380"/>
                <a:gd name="T1" fmla="*/ 0 h 1161"/>
                <a:gd name="T2" fmla="*/ 3380 w 3380"/>
                <a:gd name="T3" fmla="*/ 425 h 1161"/>
                <a:gd name="T4" fmla="*/ 1585 w 3380"/>
                <a:gd name="T5" fmla="*/ 1161 h 1161"/>
                <a:gd name="T6" fmla="*/ 0 w 3380"/>
                <a:gd name="T7" fmla="*/ 490 h 1161"/>
                <a:gd name="T8" fmla="*/ 1681 w 3380"/>
                <a:gd name="T9" fmla="*/ 0 h 1161"/>
              </a:gdLst>
              <a:ahLst/>
              <a:cxnLst>
                <a:cxn ang="0">
                  <a:pos x="T0" y="T1"/>
                </a:cxn>
                <a:cxn ang="0">
                  <a:pos x="T2" y="T3"/>
                </a:cxn>
                <a:cxn ang="0">
                  <a:pos x="T4" y="T5"/>
                </a:cxn>
                <a:cxn ang="0">
                  <a:pos x="T6" y="T7"/>
                </a:cxn>
                <a:cxn ang="0">
                  <a:pos x="T8" y="T9"/>
                </a:cxn>
              </a:cxnLst>
              <a:rect l="0" t="0" r="r" b="b"/>
              <a:pathLst>
                <a:path w="3380" h="1161">
                  <a:moveTo>
                    <a:pt x="1681" y="0"/>
                  </a:moveTo>
                  <a:lnTo>
                    <a:pt x="3380" y="425"/>
                  </a:lnTo>
                  <a:lnTo>
                    <a:pt x="1585" y="1161"/>
                  </a:lnTo>
                  <a:lnTo>
                    <a:pt x="0" y="490"/>
                  </a:lnTo>
                  <a:lnTo>
                    <a:pt x="1681" y="0"/>
                  </a:lnTo>
                  <a:close/>
                </a:path>
              </a:pathLst>
            </a:custGeom>
            <a:gradFill flip="none" rotWithShape="1">
              <a:gsLst>
                <a:gs pos="0">
                  <a:schemeClr val="accent5"/>
                </a:gs>
                <a:gs pos="100000">
                  <a:schemeClr val="accent5">
                    <a:lumMod val="60000"/>
                    <a:lumOff val="40000"/>
                  </a:schemeClr>
                </a:gs>
              </a:gsLst>
              <a:lin ang="8100000" scaled="1"/>
              <a:tileRect/>
            </a:gra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35" name="Freeform 17">
              <a:extLst>
                <a:ext uri="{FF2B5EF4-FFF2-40B4-BE49-F238E27FC236}">
                  <a16:creationId xmlns:a16="http://schemas.microsoft.com/office/drawing/2014/main" id="{1735748A-AC11-48F0-6D5C-60ABCFE5A797}"/>
                </a:ext>
              </a:extLst>
            </p:cNvPr>
            <p:cNvSpPr>
              <a:spLocks/>
            </p:cNvSpPr>
            <p:nvPr/>
          </p:nvSpPr>
          <p:spPr bwMode="auto">
            <a:xfrm>
              <a:off x="2803525" y="2814638"/>
              <a:ext cx="1793875" cy="1100138"/>
            </a:xfrm>
            <a:custGeom>
              <a:avLst/>
              <a:gdLst>
                <a:gd name="T0" fmla="*/ 3380 w 3390"/>
                <a:gd name="T1" fmla="*/ 0 h 2080"/>
                <a:gd name="T2" fmla="*/ 3390 w 3390"/>
                <a:gd name="T3" fmla="*/ 1309 h 2080"/>
                <a:gd name="T4" fmla="*/ 1585 w 3390"/>
                <a:gd name="T5" fmla="*/ 2080 h 2080"/>
                <a:gd name="T6" fmla="*/ 0 w 3390"/>
                <a:gd name="T7" fmla="*/ 1409 h 2080"/>
                <a:gd name="T8" fmla="*/ 0 w 3390"/>
                <a:gd name="T9" fmla="*/ 65 h 2080"/>
                <a:gd name="T10" fmla="*/ 1585 w 3390"/>
                <a:gd name="T11" fmla="*/ 736 h 2080"/>
                <a:gd name="T12" fmla="*/ 3380 w 3390"/>
                <a:gd name="T13" fmla="*/ 0 h 2080"/>
              </a:gdLst>
              <a:ahLst/>
              <a:cxnLst>
                <a:cxn ang="0">
                  <a:pos x="T0" y="T1"/>
                </a:cxn>
                <a:cxn ang="0">
                  <a:pos x="T2" y="T3"/>
                </a:cxn>
                <a:cxn ang="0">
                  <a:pos x="T4" y="T5"/>
                </a:cxn>
                <a:cxn ang="0">
                  <a:pos x="T6" y="T7"/>
                </a:cxn>
                <a:cxn ang="0">
                  <a:pos x="T8" y="T9"/>
                </a:cxn>
                <a:cxn ang="0">
                  <a:pos x="T10" y="T11"/>
                </a:cxn>
                <a:cxn ang="0">
                  <a:pos x="T12" y="T13"/>
                </a:cxn>
              </a:cxnLst>
              <a:rect l="0" t="0" r="r" b="b"/>
              <a:pathLst>
                <a:path w="3390" h="2080">
                  <a:moveTo>
                    <a:pt x="3380" y="0"/>
                  </a:moveTo>
                  <a:lnTo>
                    <a:pt x="3390" y="1309"/>
                  </a:lnTo>
                  <a:lnTo>
                    <a:pt x="1585" y="2080"/>
                  </a:lnTo>
                  <a:lnTo>
                    <a:pt x="0" y="1409"/>
                  </a:lnTo>
                  <a:lnTo>
                    <a:pt x="0" y="65"/>
                  </a:lnTo>
                  <a:lnTo>
                    <a:pt x="1585" y="736"/>
                  </a:lnTo>
                  <a:lnTo>
                    <a:pt x="3380" y="0"/>
                  </a:lnTo>
                  <a:close/>
                </a:path>
              </a:pathLst>
            </a:custGeom>
            <a:gradFill flip="none" rotWithShape="1">
              <a:gsLst>
                <a:gs pos="0">
                  <a:schemeClr val="accent5">
                    <a:lumMod val="75000"/>
                  </a:schemeClr>
                </a:gs>
                <a:gs pos="35000">
                  <a:schemeClr val="accent5"/>
                </a:gs>
              </a:gsLst>
              <a:lin ang="0" scaled="1"/>
              <a:tileRect/>
            </a:gra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36" name="Freeform 18">
              <a:extLst>
                <a:ext uri="{FF2B5EF4-FFF2-40B4-BE49-F238E27FC236}">
                  <a16:creationId xmlns:a16="http://schemas.microsoft.com/office/drawing/2014/main" id="{FAD46128-1B38-7065-FB9F-9833944D1C31}"/>
                </a:ext>
              </a:extLst>
            </p:cNvPr>
            <p:cNvSpPr>
              <a:spLocks/>
            </p:cNvSpPr>
            <p:nvPr/>
          </p:nvSpPr>
          <p:spPr bwMode="auto">
            <a:xfrm>
              <a:off x="3643313" y="2814638"/>
              <a:ext cx="954088" cy="1100138"/>
            </a:xfrm>
            <a:custGeom>
              <a:avLst/>
              <a:gdLst>
                <a:gd name="T0" fmla="*/ 1794 w 1804"/>
                <a:gd name="T1" fmla="*/ 0 h 2080"/>
                <a:gd name="T2" fmla="*/ 1804 w 1804"/>
                <a:gd name="T3" fmla="*/ 1309 h 2080"/>
                <a:gd name="T4" fmla="*/ 0 w 1804"/>
                <a:gd name="T5" fmla="*/ 2080 h 2080"/>
                <a:gd name="T6" fmla="*/ 0 w 1804"/>
                <a:gd name="T7" fmla="*/ 736 h 2080"/>
                <a:gd name="T8" fmla="*/ 1794 w 1804"/>
                <a:gd name="T9" fmla="*/ 0 h 2080"/>
              </a:gdLst>
              <a:ahLst/>
              <a:cxnLst>
                <a:cxn ang="0">
                  <a:pos x="T0" y="T1"/>
                </a:cxn>
                <a:cxn ang="0">
                  <a:pos x="T2" y="T3"/>
                </a:cxn>
                <a:cxn ang="0">
                  <a:pos x="T4" y="T5"/>
                </a:cxn>
                <a:cxn ang="0">
                  <a:pos x="T6" y="T7"/>
                </a:cxn>
                <a:cxn ang="0">
                  <a:pos x="T8" y="T9"/>
                </a:cxn>
              </a:cxnLst>
              <a:rect l="0" t="0" r="r" b="b"/>
              <a:pathLst>
                <a:path w="1804" h="2080">
                  <a:moveTo>
                    <a:pt x="1794" y="0"/>
                  </a:moveTo>
                  <a:lnTo>
                    <a:pt x="1804" y="1309"/>
                  </a:lnTo>
                  <a:lnTo>
                    <a:pt x="0" y="2080"/>
                  </a:lnTo>
                  <a:lnTo>
                    <a:pt x="0" y="736"/>
                  </a:lnTo>
                  <a:lnTo>
                    <a:pt x="1794" y="0"/>
                  </a:lnTo>
                  <a:close/>
                </a:path>
              </a:pathLst>
            </a:custGeom>
            <a:solidFill>
              <a:srgbClr val="353A42">
                <a:alpha val="25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grpSp>
      <p:sp>
        <p:nvSpPr>
          <p:cNvPr id="37" name="Oval 36">
            <a:extLst>
              <a:ext uri="{FF2B5EF4-FFF2-40B4-BE49-F238E27FC236}">
                <a16:creationId xmlns:a16="http://schemas.microsoft.com/office/drawing/2014/main" id="{4F94EC10-FDF3-A366-5B90-61E1705E84DF}"/>
              </a:ext>
            </a:extLst>
          </p:cNvPr>
          <p:cNvSpPr/>
          <p:nvPr/>
        </p:nvSpPr>
        <p:spPr>
          <a:xfrm>
            <a:off x="9096377" y="2985770"/>
            <a:ext cx="1245267" cy="449224"/>
          </a:xfrm>
          <a:prstGeom prst="ellipse">
            <a:avLst/>
          </a:prstGeom>
          <a:solidFill>
            <a:schemeClr val="tx1">
              <a:alpha val="3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nvGrpSpPr>
          <p:cNvPr id="38" name="Group 37">
            <a:extLst>
              <a:ext uri="{FF2B5EF4-FFF2-40B4-BE49-F238E27FC236}">
                <a16:creationId xmlns:a16="http://schemas.microsoft.com/office/drawing/2014/main" id="{ED6AA28B-69DA-EBE5-C657-B1DE603451E1}"/>
              </a:ext>
            </a:extLst>
          </p:cNvPr>
          <p:cNvGrpSpPr/>
          <p:nvPr/>
        </p:nvGrpSpPr>
        <p:grpSpPr>
          <a:xfrm>
            <a:off x="9148900" y="2562148"/>
            <a:ext cx="1137205" cy="696371"/>
            <a:chOff x="2803525" y="2589213"/>
            <a:chExt cx="1793876" cy="1325563"/>
          </a:xfrm>
        </p:grpSpPr>
        <p:sp>
          <p:nvSpPr>
            <p:cNvPr id="39" name="Freeform 16">
              <a:extLst>
                <a:ext uri="{FF2B5EF4-FFF2-40B4-BE49-F238E27FC236}">
                  <a16:creationId xmlns:a16="http://schemas.microsoft.com/office/drawing/2014/main" id="{564C31D5-58FC-555C-0849-B9C7C3D30C75}"/>
                </a:ext>
              </a:extLst>
            </p:cNvPr>
            <p:cNvSpPr>
              <a:spLocks/>
            </p:cNvSpPr>
            <p:nvPr/>
          </p:nvSpPr>
          <p:spPr bwMode="auto">
            <a:xfrm>
              <a:off x="2803525" y="2589213"/>
              <a:ext cx="1789113" cy="614363"/>
            </a:xfrm>
            <a:custGeom>
              <a:avLst/>
              <a:gdLst>
                <a:gd name="T0" fmla="*/ 1681 w 3380"/>
                <a:gd name="T1" fmla="*/ 0 h 1161"/>
                <a:gd name="T2" fmla="*/ 3380 w 3380"/>
                <a:gd name="T3" fmla="*/ 425 h 1161"/>
                <a:gd name="T4" fmla="*/ 1585 w 3380"/>
                <a:gd name="T5" fmla="*/ 1161 h 1161"/>
                <a:gd name="T6" fmla="*/ 0 w 3380"/>
                <a:gd name="T7" fmla="*/ 490 h 1161"/>
                <a:gd name="T8" fmla="*/ 1681 w 3380"/>
                <a:gd name="T9" fmla="*/ 0 h 1161"/>
              </a:gdLst>
              <a:ahLst/>
              <a:cxnLst>
                <a:cxn ang="0">
                  <a:pos x="T0" y="T1"/>
                </a:cxn>
                <a:cxn ang="0">
                  <a:pos x="T2" y="T3"/>
                </a:cxn>
                <a:cxn ang="0">
                  <a:pos x="T4" y="T5"/>
                </a:cxn>
                <a:cxn ang="0">
                  <a:pos x="T6" y="T7"/>
                </a:cxn>
                <a:cxn ang="0">
                  <a:pos x="T8" y="T9"/>
                </a:cxn>
              </a:cxnLst>
              <a:rect l="0" t="0" r="r" b="b"/>
              <a:pathLst>
                <a:path w="3380" h="1161">
                  <a:moveTo>
                    <a:pt x="1681" y="0"/>
                  </a:moveTo>
                  <a:lnTo>
                    <a:pt x="3380" y="425"/>
                  </a:lnTo>
                  <a:lnTo>
                    <a:pt x="1585" y="1161"/>
                  </a:lnTo>
                  <a:lnTo>
                    <a:pt x="0" y="490"/>
                  </a:lnTo>
                  <a:lnTo>
                    <a:pt x="1681" y="0"/>
                  </a:lnTo>
                  <a:close/>
                </a:path>
              </a:pathLst>
            </a:custGeom>
            <a:gradFill flip="none" rotWithShape="1">
              <a:gsLst>
                <a:gs pos="0">
                  <a:schemeClr val="accent6"/>
                </a:gs>
                <a:gs pos="100000">
                  <a:schemeClr val="accent6">
                    <a:lumMod val="60000"/>
                    <a:lumOff val="40000"/>
                  </a:schemeClr>
                </a:gs>
              </a:gsLst>
              <a:lin ang="8100000" scaled="1"/>
              <a:tileRect/>
            </a:gra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40" name="Freeform 17">
              <a:extLst>
                <a:ext uri="{FF2B5EF4-FFF2-40B4-BE49-F238E27FC236}">
                  <a16:creationId xmlns:a16="http://schemas.microsoft.com/office/drawing/2014/main" id="{A9A68BD1-3E32-242A-CEA7-0C75A77460D2}"/>
                </a:ext>
              </a:extLst>
            </p:cNvPr>
            <p:cNvSpPr>
              <a:spLocks/>
            </p:cNvSpPr>
            <p:nvPr/>
          </p:nvSpPr>
          <p:spPr bwMode="auto">
            <a:xfrm>
              <a:off x="2803525" y="2814638"/>
              <a:ext cx="1793875" cy="1100138"/>
            </a:xfrm>
            <a:custGeom>
              <a:avLst/>
              <a:gdLst>
                <a:gd name="T0" fmla="*/ 3380 w 3390"/>
                <a:gd name="T1" fmla="*/ 0 h 2080"/>
                <a:gd name="T2" fmla="*/ 3390 w 3390"/>
                <a:gd name="T3" fmla="*/ 1309 h 2080"/>
                <a:gd name="T4" fmla="*/ 1585 w 3390"/>
                <a:gd name="T5" fmla="*/ 2080 h 2080"/>
                <a:gd name="T6" fmla="*/ 0 w 3390"/>
                <a:gd name="T7" fmla="*/ 1409 h 2080"/>
                <a:gd name="T8" fmla="*/ 0 w 3390"/>
                <a:gd name="T9" fmla="*/ 65 h 2080"/>
                <a:gd name="T10" fmla="*/ 1585 w 3390"/>
                <a:gd name="T11" fmla="*/ 736 h 2080"/>
                <a:gd name="T12" fmla="*/ 3380 w 3390"/>
                <a:gd name="T13" fmla="*/ 0 h 2080"/>
              </a:gdLst>
              <a:ahLst/>
              <a:cxnLst>
                <a:cxn ang="0">
                  <a:pos x="T0" y="T1"/>
                </a:cxn>
                <a:cxn ang="0">
                  <a:pos x="T2" y="T3"/>
                </a:cxn>
                <a:cxn ang="0">
                  <a:pos x="T4" y="T5"/>
                </a:cxn>
                <a:cxn ang="0">
                  <a:pos x="T6" y="T7"/>
                </a:cxn>
                <a:cxn ang="0">
                  <a:pos x="T8" y="T9"/>
                </a:cxn>
                <a:cxn ang="0">
                  <a:pos x="T10" y="T11"/>
                </a:cxn>
                <a:cxn ang="0">
                  <a:pos x="T12" y="T13"/>
                </a:cxn>
              </a:cxnLst>
              <a:rect l="0" t="0" r="r" b="b"/>
              <a:pathLst>
                <a:path w="3390" h="2080">
                  <a:moveTo>
                    <a:pt x="3380" y="0"/>
                  </a:moveTo>
                  <a:lnTo>
                    <a:pt x="3390" y="1309"/>
                  </a:lnTo>
                  <a:lnTo>
                    <a:pt x="1585" y="2080"/>
                  </a:lnTo>
                  <a:lnTo>
                    <a:pt x="0" y="1409"/>
                  </a:lnTo>
                  <a:lnTo>
                    <a:pt x="0" y="65"/>
                  </a:lnTo>
                  <a:lnTo>
                    <a:pt x="1585" y="736"/>
                  </a:lnTo>
                  <a:lnTo>
                    <a:pt x="3380" y="0"/>
                  </a:lnTo>
                  <a:close/>
                </a:path>
              </a:pathLst>
            </a:custGeom>
            <a:gradFill flip="none" rotWithShape="1">
              <a:gsLst>
                <a:gs pos="0">
                  <a:schemeClr val="accent6">
                    <a:lumMod val="75000"/>
                  </a:schemeClr>
                </a:gs>
                <a:gs pos="35000">
                  <a:schemeClr val="accent6"/>
                </a:gs>
              </a:gsLst>
              <a:lin ang="0" scaled="1"/>
              <a:tileRect/>
            </a:gra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41" name="Freeform 18">
              <a:extLst>
                <a:ext uri="{FF2B5EF4-FFF2-40B4-BE49-F238E27FC236}">
                  <a16:creationId xmlns:a16="http://schemas.microsoft.com/office/drawing/2014/main" id="{5BF9D1E6-161E-74F6-6576-B861C75FAFEF}"/>
                </a:ext>
              </a:extLst>
            </p:cNvPr>
            <p:cNvSpPr>
              <a:spLocks/>
            </p:cNvSpPr>
            <p:nvPr/>
          </p:nvSpPr>
          <p:spPr bwMode="auto">
            <a:xfrm>
              <a:off x="3643313" y="2814638"/>
              <a:ext cx="954088" cy="1100138"/>
            </a:xfrm>
            <a:custGeom>
              <a:avLst/>
              <a:gdLst>
                <a:gd name="T0" fmla="*/ 1794 w 1804"/>
                <a:gd name="T1" fmla="*/ 0 h 2080"/>
                <a:gd name="T2" fmla="*/ 1804 w 1804"/>
                <a:gd name="T3" fmla="*/ 1309 h 2080"/>
                <a:gd name="T4" fmla="*/ 0 w 1804"/>
                <a:gd name="T5" fmla="*/ 2080 h 2080"/>
                <a:gd name="T6" fmla="*/ 0 w 1804"/>
                <a:gd name="T7" fmla="*/ 736 h 2080"/>
                <a:gd name="T8" fmla="*/ 1794 w 1804"/>
                <a:gd name="T9" fmla="*/ 0 h 2080"/>
              </a:gdLst>
              <a:ahLst/>
              <a:cxnLst>
                <a:cxn ang="0">
                  <a:pos x="T0" y="T1"/>
                </a:cxn>
                <a:cxn ang="0">
                  <a:pos x="T2" y="T3"/>
                </a:cxn>
                <a:cxn ang="0">
                  <a:pos x="T4" y="T5"/>
                </a:cxn>
                <a:cxn ang="0">
                  <a:pos x="T6" y="T7"/>
                </a:cxn>
                <a:cxn ang="0">
                  <a:pos x="T8" y="T9"/>
                </a:cxn>
              </a:cxnLst>
              <a:rect l="0" t="0" r="r" b="b"/>
              <a:pathLst>
                <a:path w="1804" h="2080">
                  <a:moveTo>
                    <a:pt x="1794" y="0"/>
                  </a:moveTo>
                  <a:lnTo>
                    <a:pt x="1804" y="1309"/>
                  </a:lnTo>
                  <a:lnTo>
                    <a:pt x="0" y="2080"/>
                  </a:lnTo>
                  <a:lnTo>
                    <a:pt x="0" y="736"/>
                  </a:lnTo>
                  <a:lnTo>
                    <a:pt x="1794" y="0"/>
                  </a:lnTo>
                  <a:close/>
                </a:path>
              </a:pathLst>
            </a:custGeom>
            <a:solidFill>
              <a:srgbClr val="353A42">
                <a:alpha val="25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grpSp>
      <p:sp>
        <p:nvSpPr>
          <p:cNvPr id="42" name="TextBox 41">
            <a:extLst>
              <a:ext uri="{FF2B5EF4-FFF2-40B4-BE49-F238E27FC236}">
                <a16:creationId xmlns:a16="http://schemas.microsoft.com/office/drawing/2014/main" id="{892F5DE0-7EA1-0B0B-0FCD-DAD29D9B6DAA}"/>
              </a:ext>
            </a:extLst>
          </p:cNvPr>
          <p:cNvSpPr txBox="1"/>
          <p:nvPr/>
        </p:nvSpPr>
        <p:spPr>
          <a:xfrm>
            <a:off x="8911314" y="4997312"/>
            <a:ext cx="1609357" cy="3590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a:ln>
                  <a:noFill/>
                </a:ln>
                <a:solidFill>
                  <a:srgbClr val="000000"/>
                </a:solidFill>
                <a:effectLst/>
                <a:uLnTx/>
                <a:uFillTx/>
                <a:latin typeface="Roboto" pitchFamily="2" charset="0"/>
                <a:ea typeface="Roboto" pitchFamily="2" charset="0"/>
                <a:cs typeface="Open Sans Condensed" pitchFamily="34" charset="0"/>
              </a:rPr>
              <a:t>October 2023</a:t>
            </a:r>
            <a:endParaRPr kumimoji="0" lang="en-US" sz="1733" b="0" i="0" u="none" strike="noStrike" kern="1200" cap="none" spc="0" normalizeH="0" baseline="0" noProof="0" dirty="0">
              <a:ln>
                <a:noFill/>
              </a:ln>
              <a:solidFill>
                <a:srgbClr val="000000"/>
              </a:solidFill>
              <a:effectLst/>
              <a:uLnTx/>
              <a:uFillTx/>
              <a:latin typeface="Roboto" pitchFamily="2" charset="0"/>
              <a:ea typeface="Roboto" pitchFamily="2" charset="0"/>
              <a:cs typeface="Open Sans Condensed" pitchFamily="34" charset="0"/>
            </a:endParaRPr>
          </a:p>
        </p:txBody>
      </p:sp>
      <p:sp>
        <p:nvSpPr>
          <p:cNvPr id="49" name="TextBox 48">
            <a:extLst>
              <a:ext uri="{FF2B5EF4-FFF2-40B4-BE49-F238E27FC236}">
                <a16:creationId xmlns:a16="http://schemas.microsoft.com/office/drawing/2014/main" id="{E8B40BBC-7616-DD90-A66E-F9828EFF66C3}"/>
              </a:ext>
            </a:extLst>
          </p:cNvPr>
          <p:cNvSpPr txBox="1"/>
          <p:nvPr/>
        </p:nvSpPr>
        <p:spPr>
          <a:xfrm>
            <a:off x="9231905" y="1910994"/>
            <a:ext cx="977232" cy="50276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000000"/>
                </a:solidFill>
                <a:effectLst/>
                <a:uLnTx/>
                <a:uFillTx/>
                <a:latin typeface="Roboto" pitchFamily="2" charset="0"/>
                <a:ea typeface="Roboto" pitchFamily="2" charset="0"/>
                <a:cs typeface="Open Sans Condensed" pitchFamily="34" charset="0"/>
              </a:rPr>
              <a:t>93</a:t>
            </a:r>
            <a:r>
              <a:rPr kumimoji="0" lang="en-US" sz="1867" b="0" i="0" u="none" strike="noStrike" kern="1200" cap="none" spc="0" normalizeH="0" baseline="0" noProof="0" dirty="0">
                <a:ln>
                  <a:noFill/>
                </a:ln>
                <a:solidFill>
                  <a:srgbClr val="000000"/>
                </a:solidFill>
                <a:effectLst/>
                <a:uLnTx/>
                <a:uFillTx/>
                <a:latin typeface="Roboto" pitchFamily="2" charset="0"/>
                <a:ea typeface="Roboto" pitchFamily="2" charset="0"/>
                <a:cs typeface="Open Sans Condensed" pitchFamily="34" charset="0"/>
              </a:rPr>
              <a:t>%</a:t>
            </a:r>
            <a:endParaRPr kumimoji="0" lang="en-US" sz="2667" b="0" i="0" u="none" strike="noStrike" kern="1200" cap="none" spc="0" normalizeH="0" baseline="0" noProof="0" dirty="0">
              <a:ln>
                <a:noFill/>
              </a:ln>
              <a:solidFill>
                <a:srgbClr val="000000"/>
              </a:solidFill>
              <a:effectLst/>
              <a:uLnTx/>
              <a:uFillTx/>
              <a:latin typeface="Roboto" pitchFamily="2" charset="0"/>
              <a:ea typeface="Roboto" pitchFamily="2" charset="0"/>
              <a:cs typeface="Open Sans Condensed" pitchFamily="34" charset="0"/>
            </a:endParaRPr>
          </a:p>
        </p:txBody>
      </p:sp>
      <p:sp>
        <p:nvSpPr>
          <p:cNvPr id="53" name="TextBox 52">
            <a:extLst>
              <a:ext uri="{FF2B5EF4-FFF2-40B4-BE49-F238E27FC236}">
                <a16:creationId xmlns:a16="http://schemas.microsoft.com/office/drawing/2014/main" id="{4A7F426C-6D3F-5AF2-AE71-CEDC8F787A30}"/>
              </a:ext>
            </a:extLst>
          </p:cNvPr>
          <p:cNvSpPr txBox="1"/>
          <p:nvPr/>
        </p:nvSpPr>
        <p:spPr>
          <a:xfrm>
            <a:off x="285780" y="6047387"/>
            <a:ext cx="11620440" cy="6463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0160">
                  <a:solidFill>
                    <a:srgbClr val="4FC2C6"/>
                  </a:solidFill>
                  <a:prstDash val="solid"/>
                </a:ln>
                <a:solidFill>
                  <a:srgbClr val="FFFFFF"/>
                </a:solidFill>
                <a:effectLst>
                  <a:outerShdw blurRad="38100" dist="22860" dir="5400000" algn="tl" rotWithShape="0">
                    <a:srgbClr val="000000">
                      <a:alpha val="30000"/>
                    </a:srgbClr>
                  </a:outerShdw>
                </a:effectLst>
                <a:uLnTx/>
                <a:uFillTx/>
                <a:latin typeface="Roboto" pitchFamily="2" charset="0"/>
                <a:ea typeface="Roboto" pitchFamily="2" charset="0"/>
                <a:cs typeface="+mn-cs"/>
              </a:rPr>
              <a:t>87% Increase in PST Certification status</a:t>
            </a:r>
            <a:endParaRPr kumimoji="0" lang="en-US" sz="3600" b="1" i="0" u="none" strike="noStrike" kern="1200" cap="none" spc="0" normalizeH="0" baseline="0" noProof="0" dirty="0">
              <a:ln w="10160">
                <a:solidFill>
                  <a:srgbClr val="4FC2C6"/>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mn-cs"/>
            </a:endParaRPr>
          </a:p>
        </p:txBody>
      </p:sp>
      <p:sp>
        <p:nvSpPr>
          <p:cNvPr id="54" name="TextBox 53">
            <a:extLst>
              <a:ext uri="{FF2B5EF4-FFF2-40B4-BE49-F238E27FC236}">
                <a16:creationId xmlns:a16="http://schemas.microsoft.com/office/drawing/2014/main" id="{AF171564-077F-DCBC-B20A-4485FF63891C}"/>
              </a:ext>
            </a:extLst>
          </p:cNvPr>
          <p:cNvSpPr txBox="1"/>
          <p:nvPr/>
        </p:nvSpPr>
        <p:spPr>
          <a:xfrm>
            <a:off x="285780" y="211486"/>
            <a:ext cx="11620440" cy="938719"/>
          </a:xfrm>
          <a:prstGeom prst="rect">
            <a:avLst/>
          </a:prstGeom>
          <a:solidFill>
            <a:srgbClr val="176E9E"/>
          </a:solidFill>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3000" b="1" dirty="0">
                <a:ln w="10160">
                  <a:solidFill>
                    <a:srgbClr val="4FC2C6"/>
                  </a:solidFill>
                  <a:prstDash val="solid"/>
                </a:ln>
                <a:solidFill>
                  <a:srgbClr val="FFFFFF"/>
                </a:solidFill>
                <a:effectLst>
                  <a:outerShdw blurRad="38100" dist="22860" dir="5400000" algn="tl" rotWithShape="0">
                    <a:srgbClr val="000000">
                      <a:alpha val="30000"/>
                    </a:srgbClr>
                  </a:outerShdw>
                </a:effectLst>
                <a:latin typeface="Roboto" pitchFamily="2" charset="0"/>
                <a:ea typeface="Roboto" pitchFamily="2" charset="0"/>
              </a:rPr>
              <a:t>1902</a:t>
            </a:r>
            <a:r>
              <a:rPr kumimoji="0" lang="en-US" sz="3000" b="1" i="0" u="none" strike="noStrike" kern="1200" cap="none" spc="0" normalizeH="0" baseline="0" noProof="0" dirty="0">
                <a:ln w="10160">
                  <a:solidFill>
                    <a:srgbClr val="4FC2C6"/>
                  </a:solidFill>
                  <a:prstDash val="solid"/>
                </a:ln>
                <a:solidFill>
                  <a:srgbClr val="FFFFFF"/>
                </a:solidFill>
                <a:effectLst>
                  <a:outerShdw blurRad="38100" dist="22860" dir="5400000" algn="tl" rotWithShape="0">
                    <a:srgbClr val="000000">
                      <a:alpha val="30000"/>
                    </a:srgbClr>
                  </a:outerShdw>
                </a:effectLst>
                <a:uLnTx/>
                <a:uFillTx/>
                <a:latin typeface="Roboto" pitchFamily="2" charset="0"/>
                <a:ea typeface="Roboto" pitchFamily="2" charset="0"/>
                <a:cs typeface="+mn-cs"/>
              </a:rPr>
              <a:t> PSTs currently on the Master List</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w="10160">
                  <a:solidFill>
                    <a:srgbClr val="4FC2C6"/>
                  </a:solidFill>
                  <a:prstDash val="solid"/>
                </a:ln>
                <a:solidFill>
                  <a:srgbClr val="FFFFFF"/>
                </a:solidFill>
                <a:effectLst>
                  <a:outerShdw blurRad="38100" dist="22860" dir="5400000" algn="tl" rotWithShape="0">
                    <a:srgbClr val="000000">
                      <a:alpha val="30000"/>
                    </a:srgbClr>
                  </a:outerShdw>
                </a:effectLst>
                <a:uLnTx/>
                <a:uFillTx/>
                <a:latin typeface="Roboto" pitchFamily="2" charset="0"/>
                <a:ea typeface="Roboto" pitchFamily="2" charset="0"/>
                <a:cs typeface="+mn-cs"/>
              </a:rPr>
              <a:t>92% are Certified PSTs OR enrolled in a PST course</a:t>
            </a:r>
            <a:endParaRPr kumimoji="0" lang="en-US" sz="2300" b="1" i="0" u="none" strike="noStrike" kern="1200" cap="none" spc="0" normalizeH="0" baseline="0" noProof="0" dirty="0">
              <a:ln w="10160">
                <a:solidFill>
                  <a:srgbClr val="4FC2C6"/>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mn-cs"/>
            </a:endParaRPr>
          </a:p>
        </p:txBody>
      </p:sp>
      <p:sp>
        <p:nvSpPr>
          <p:cNvPr id="43" name="TextBox 42">
            <a:extLst>
              <a:ext uri="{FF2B5EF4-FFF2-40B4-BE49-F238E27FC236}">
                <a16:creationId xmlns:a16="http://schemas.microsoft.com/office/drawing/2014/main" id="{01E38A7F-939F-737E-F456-9599FAB8203F}"/>
              </a:ext>
            </a:extLst>
          </p:cNvPr>
          <p:cNvSpPr txBox="1"/>
          <p:nvPr/>
        </p:nvSpPr>
        <p:spPr>
          <a:xfrm>
            <a:off x="2482043" y="850603"/>
            <a:ext cx="93904" cy="10632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1" name="TextBox 50">
            <a:extLst>
              <a:ext uri="{FF2B5EF4-FFF2-40B4-BE49-F238E27FC236}">
                <a16:creationId xmlns:a16="http://schemas.microsoft.com/office/drawing/2014/main" id="{974BC2F4-77F6-81E5-477A-A50D71DB3D8D}"/>
              </a:ext>
            </a:extLst>
          </p:cNvPr>
          <p:cNvSpPr txBox="1"/>
          <p:nvPr/>
        </p:nvSpPr>
        <p:spPr>
          <a:xfrm>
            <a:off x="9596222" y="850603"/>
            <a:ext cx="93904" cy="10632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552822889"/>
      </p:ext>
    </p:extLst>
  </p:cSld>
  <p:clrMapOvr>
    <a:masterClrMapping/>
  </p:clrMapOvr>
  <p:transition spd="slow">
    <p:wipe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3" name="TextBox 82"/>
          <p:cNvSpPr txBox="1"/>
          <p:nvPr/>
        </p:nvSpPr>
        <p:spPr>
          <a:xfrm>
            <a:off x="2169232" y="1161636"/>
            <a:ext cx="7745002" cy="55887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12121"/>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Non-compliance Timeframes following notifications</a:t>
            </a:r>
          </a:p>
          <a:p>
            <a:pPr marL="0" marR="0" lvl="0" indent="0" algn="ctr" defTabSz="1219170" rtl="0" eaLnBrk="1" fontAlgn="auto" latinLnBrk="0" hangingPunct="1">
              <a:lnSpc>
                <a:spcPct val="17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12121"/>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Ala. Admin. Code r. 585-X-5-.02</a:t>
            </a:r>
            <a:endParaRPr kumimoji="0" lang="en-US" sz="1067"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cxnSp>
        <p:nvCxnSpPr>
          <p:cNvPr id="85" name="Straight Connector 84"/>
          <p:cNvCxnSpPr/>
          <p:nvPr/>
        </p:nvCxnSpPr>
        <p:spPr>
          <a:xfrm>
            <a:off x="6268073" y="2625912"/>
            <a:ext cx="1381035" cy="0"/>
          </a:xfrm>
          <a:prstGeom prst="line">
            <a:avLst/>
          </a:prstGeom>
          <a:ln w="9525">
            <a:solidFill>
              <a:schemeClr val="accent2"/>
            </a:solidFill>
            <a:headEnd type="ova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6268074" y="3660825"/>
            <a:ext cx="1503167" cy="0"/>
          </a:xfrm>
          <a:prstGeom prst="line">
            <a:avLst/>
          </a:prstGeom>
          <a:ln w="9525">
            <a:solidFill>
              <a:schemeClr val="accent3"/>
            </a:solidFill>
            <a:headEnd type="ova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6268073" y="4684367"/>
            <a:ext cx="1597115" cy="0"/>
          </a:xfrm>
          <a:prstGeom prst="line">
            <a:avLst/>
          </a:prstGeom>
          <a:ln w="9525">
            <a:solidFill>
              <a:schemeClr val="accent4"/>
            </a:solidFill>
            <a:headEnd type="ova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6268074" y="5719281"/>
            <a:ext cx="1315271" cy="0"/>
          </a:xfrm>
          <a:prstGeom prst="line">
            <a:avLst/>
          </a:prstGeom>
          <a:ln w="9525">
            <a:solidFill>
              <a:schemeClr val="accent5"/>
            </a:solidFill>
            <a:headEnd type="oval"/>
          </a:ln>
        </p:spPr>
        <p:style>
          <a:lnRef idx="1">
            <a:schemeClr val="accent1"/>
          </a:lnRef>
          <a:fillRef idx="0">
            <a:schemeClr val="accent1"/>
          </a:fillRef>
          <a:effectRef idx="0">
            <a:schemeClr val="accent1"/>
          </a:effectRef>
          <a:fontRef idx="minor">
            <a:schemeClr val="tx1"/>
          </a:fontRef>
        </p:style>
      </p:cxnSp>
      <p:sp>
        <p:nvSpPr>
          <p:cNvPr id="90" name="Freeform 8"/>
          <p:cNvSpPr>
            <a:spLocks/>
          </p:cNvSpPr>
          <p:nvPr/>
        </p:nvSpPr>
        <p:spPr bwMode="auto">
          <a:xfrm>
            <a:off x="7452655" y="5014176"/>
            <a:ext cx="3332196" cy="375299"/>
          </a:xfrm>
          <a:custGeom>
            <a:avLst/>
            <a:gdLst>
              <a:gd name="T0" fmla="*/ 897 w 2928"/>
              <a:gd name="T1" fmla="*/ 0 h 330"/>
              <a:gd name="T2" fmla="*/ 2928 w 2928"/>
              <a:gd name="T3" fmla="*/ 0 h 330"/>
              <a:gd name="T4" fmla="*/ 2229 w 2928"/>
              <a:gd name="T5" fmla="*/ 330 h 330"/>
              <a:gd name="T6" fmla="*/ 0 w 2928"/>
              <a:gd name="T7" fmla="*/ 330 h 330"/>
              <a:gd name="T8" fmla="*/ 897 w 2928"/>
              <a:gd name="T9" fmla="*/ 0 h 330"/>
            </a:gdLst>
            <a:ahLst/>
            <a:cxnLst>
              <a:cxn ang="0">
                <a:pos x="T0" y="T1"/>
              </a:cxn>
              <a:cxn ang="0">
                <a:pos x="T2" y="T3"/>
              </a:cxn>
              <a:cxn ang="0">
                <a:pos x="T4" y="T5"/>
              </a:cxn>
              <a:cxn ang="0">
                <a:pos x="T6" y="T7"/>
              </a:cxn>
              <a:cxn ang="0">
                <a:pos x="T8" y="T9"/>
              </a:cxn>
            </a:cxnLst>
            <a:rect l="0" t="0" r="r" b="b"/>
            <a:pathLst>
              <a:path w="2928" h="330">
                <a:moveTo>
                  <a:pt x="897" y="0"/>
                </a:moveTo>
                <a:lnTo>
                  <a:pt x="2928" y="0"/>
                </a:lnTo>
                <a:lnTo>
                  <a:pt x="2229" y="330"/>
                </a:lnTo>
                <a:lnTo>
                  <a:pt x="0" y="330"/>
                </a:lnTo>
                <a:lnTo>
                  <a:pt x="897" y="0"/>
                </a:lnTo>
                <a:close/>
              </a:path>
            </a:pathLst>
          </a:custGeom>
          <a:gradFill flip="none" rotWithShape="1">
            <a:gsLst>
              <a:gs pos="0">
                <a:schemeClr val="tx2">
                  <a:lumMod val="50000"/>
                </a:schemeClr>
              </a:gs>
              <a:gs pos="50000">
                <a:schemeClr val="tx2"/>
              </a:gs>
              <a:gs pos="100000">
                <a:schemeClr val="tx2">
                  <a:lumMod val="50000"/>
                </a:schemeClr>
              </a:gs>
            </a:gsLst>
            <a:lin ang="5400000" scaled="1"/>
            <a:tileRect/>
          </a:gra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91" name="Oval 90"/>
          <p:cNvSpPr/>
          <p:nvPr/>
        </p:nvSpPr>
        <p:spPr>
          <a:xfrm>
            <a:off x="7830938" y="4558898"/>
            <a:ext cx="2945239" cy="717255"/>
          </a:xfrm>
          <a:prstGeom prst="ellipse">
            <a:avLst/>
          </a:prstGeom>
          <a:solidFill>
            <a:srgbClr val="000000">
              <a:alpha val="4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92" name="Freeform 6"/>
          <p:cNvSpPr>
            <a:spLocks/>
          </p:cNvSpPr>
          <p:nvPr/>
        </p:nvSpPr>
        <p:spPr bwMode="auto">
          <a:xfrm>
            <a:off x="7833637" y="3990635"/>
            <a:ext cx="3116115" cy="363927"/>
          </a:xfrm>
          <a:custGeom>
            <a:avLst/>
            <a:gdLst>
              <a:gd name="T0" fmla="*/ 612 w 2736"/>
              <a:gd name="T1" fmla="*/ 0 h 317"/>
              <a:gd name="T2" fmla="*/ 2736 w 2736"/>
              <a:gd name="T3" fmla="*/ 0 h 317"/>
              <a:gd name="T4" fmla="*/ 1914 w 2736"/>
              <a:gd name="T5" fmla="*/ 317 h 317"/>
              <a:gd name="T6" fmla="*/ 0 w 2736"/>
              <a:gd name="T7" fmla="*/ 317 h 317"/>
              <a:gd name="T8" fmla="*/ 612 w 2736"/>
              <a:gd name="T9" fmla="*/ 0 h 317"/>
            </a:gdLst>
            <a:ahLst/>
            <a:cxnLst>
              <a:cxn ang="0">
                <a:pos x="T0" y="T1"/>
              </a:cxn>
              <a:cxn ang="0">
                <a:pos x="T2" y="T3"/>
              </a:cxn>
              <a:cxn ang="0">
                <a:pos x="T4" y="T5"/>
              </a:cxn>
              <a:cxn ang="0">
                <a:pos x="T6" y="T7"/>
              </a:cxn>
              <a:cxn ang="0">
                <a:pos x="T8" y="T9"/>
              </a:cxn>
            </a:cxnLst>
            <a:rect l="0" t="0" r="r" b="b"/>
            <a:pathLst>
              <a:path w="2736" h="317">
                <a:moveTo>
                  <a:pt x="612" y="0"/>
                </a:moveTo>
                <a:lnTo>
                  <a:pt x="2736" y="0"/>
                </a:lnTo>
                <a:lnTo>
                  <a:pt x="1914" y="317"/>
                </a:lnTo>
                <a:lnTo>
                  <a:pt x="0" y="317"/>
                </a:lnTo>
                <a:lnTo>
                  <a:pt x="612" y="0"/>
                </a:lnTo>
                <a:close/>
              </a:path>
            </a:pathLst>
          </a:custGeom>
          <a:gradFill flip="none" rotWithShape="1">
            <a:gsLst>
              <a:gs pos="0">
                <a:schemeClr val="tx2">
                  <a:lumMod val="50000"/>
                </a:schemeClr>
              </a:gs>
              <a:gs pos="50000">
                <a:schemeClr val="tx2"/>
              </a:gs>
              <a:gs pos="100000">
                <a:schemeClr val="tx2">
                  <a:lumMod val="50000"/>
                </a:schemeClr>
              </a:gs>
            </a:gsLst>
            <a:lin ang="5400000" scaled="1"/>
            <a:tileRect/>
          </a:gra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93" name="Oval 92"/>
          <p:cNvSpPr/>
          <p:nvPr/>
        </p:nvSpPr>
        <p:spPr>
          <a:xfrm>
            <a:off x="7830938" y="3521785"/>
            <a:ext cx="2945239" cy="717255"/>
          </a:xfrm>
          <a:prstGeom prst="ellipse">
            <a:avLst/>
          </a:prstGeom>
          <a:solidFill>
            <a:srgbClr val="000000">
              <a:alpha val="4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94" name="Freeform 7"/>
          <p:cNvSpPr>
            <a:spLocks/>
          </p:cNvSpPr>
          <p:nvPr/>
        </p:nvSpPr>
        <p:spPr bwMode="auto">
          <a:xfrm>
            <a:off x="7651675" y="2955719"/>
            <a:ext cx="3502787" cy="375299"/>
          </a:xfrm>
          <a:custGeom>
            <a:avLst/>
            <a:gdLst>
              <a:gd name="T0" fmla="*/ 767 w 3083"/>
              <a:gd name="T1" fmla="*/ 0 h 331"/>
              <a:gd name="T2" fmla="*/ 3024 w 3083"/>
              <a:gd name="T3" fmla="*/ 0 h 331"/>
              <a:gd name="T4" fmla="*/ 3083 w 3083"/>
              <a:gd name="T5" fmla="*/ 3 h 331"/>
              <a:gd name="T6" fmla="*/ 2075 w 3083"/>
              <a:gd name="T7" fmla="*/ 331 h 331"/>
              <a:gd name="T8" fmla="*/ 0 w 3083"/>
              <a:gd name="T9" fmla="*/ 331 h 331"/>
              <a:gd name="T10" fmla="*/ 767 w 3083"/>
              <a:gd name="T11" fmla="*/ 0 h 331"/>
            </a:gdLst>
            <a:ahLst/>
            <a:cxnLst>
              <a:cxn ang="0">
                <a:pos x="T0" y="T1"/>
              </a:cxn>
              <a:cxn ang="0">
                <a:pos x="T2" y="T3"/>
              </a:cxn>
              <a:cxn ang="0">
                <a:pos x="T4" y="T5"/>
              </a:cxn>
              <a:cxn ang="0">
                <a:pos x="T6" y="T7"/>
              </a:cxn>
              <a:cxn ang="0">
                <a:pos x="T8" y="T9"/>
              </a:cxn>
              <a:cxn ang="0">
                <a:pos x="T10" y="T11"/>
              </a:cxn>
            </a:cxnLst>
            <a:rect l="0" t="0" r="r" b="b"/>
            <a:pathLst>
              <a:path w="3083" h="331">
                <a:moveTo>
                  <a:pt x="767" y="0"/>
                </a:moveTo>
                <a:lnTo>
                  <a:pt x="3024" y="0"/>
                </a:lnTo>
                <a:lnTo>
                  <a:pt x="3083" y="3"/>
                </a:lnTo>
                <a:lnTo>
                  <a:pt x="2075" y="331"/>
                </a:lnTo>
                <a:lnTo>
                  <a:pt x="0" y="331"/>
                </a:lnTo>
                <a:lnTo>
                  <a:pt x="767" y="0"/>
                </a:lnTo>
                <a:close/>
              </a:path>
            </a:pathLst>
          </a:custGeom>
          <a:gradFill flip="none" rotWithShape="1">
            <a:gsLst>
              <a:gs pos="0">
                <a:schemeClr val="tx2">
                  <a:lumMod val="50000"/>
                </a:schemeClr>
              </a:gs>
              <a:gs pos="50000">
                <a:schemeClr val="tx2"/>
              </a:gs>
              <a:gs pos="100000">
                <a:schemeClr val="tx2">
                  <a:lumMod val="50000"/>
                </a:schemeClr>
              </a:gs>
            </a:gsLst>
            <a:lin ang="5400000" scaled="1"/>
            <a:tileRect/>
          </a:gra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95" name="Oval 94"/>
          <p:cNvSpPr/>
          <p:nvPr/>
        </p:nvSpPr>
        <p:spPr>
          <a:xfrm>
            <a:off x="7830938" y="2484671"/>
            <a:ext cx="2945239" cy="717255"/>
          </a:xfrm>
          <a:prstGeom prst="ellipse">
            <a:avLst/>
          </a:prstGeom>
          <a:solidFill>
            <a:srgbClr val="000000">
              <a:alpha val="4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96" name="Rectangle 9"/>
          <p:cNvSpPr>
            <a:spLocks noChangeArrowheads="1"/>
          </p:cNvSpPr>
          <p:nvPr/>
        </p:nvSpPr>
        <p:spPr bwMode="auto">
          <a:xfrm>
            <a:off x="7816580" y="4354559"/>
            <a:ext cx="2973957" cy="659615"/>
          </a:xfrm>
          <a:prstGeom prst="rect">
            <a:avLst/>
          </a:prstGeom>
          <a:gradFill flip="none" rotWithShape="1">
            <a:gsLst>
              <a:gs pos="50000">
                <a:schemeClr val="accent4"/>
              </a:gs>
              <a:gs pos="0">
                <a:schemeClr val="accent4">
                  <a:lumMod val="75000"/>
                </a:schemeClr>
              </a:gs>
              <a:gs pos="100000">
                <a:schemeClr val="accent4">
                  <a:lumMod val="75000"/>
                </a:schemeClr>
              </a:gs>
            </a:gsLst>
            <a:lin ang="10800000" scaled="1"/>
            <a:tileRect/>
          </a:gradFill>
          <a:ln w="0">
            <a:no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98" name="Rectangle 11"/>
          <p:cNvSpPr>
            <a:spLocks noChangeArrowheads="1"/>
          </p:cNvSpPr>
          <p:nvPr/>
        </p:nvSpPr>
        <p:spPr bwMode="auto">
          <a:xfrm>
            <a:off x="7634618" y="3331018"/>
            <a:ext cx="3337884" cy="659615"/>
          </a:xfrm>
          <a:prstGeom prst="rect">
            <a:avLst/>
          </a:prstGeom>
          <a:gradFill flip="none" rotWithShape="1">
            <a:gsLst>
              <a:gs pos="100000">
                <a:schemeClr val="accent3"/>
              </a:gs>
              <a:gs pos="0">
                <a:schemeClr val="accent3"/>
              </a:gs>
              <a:gs pos="50000">
                <a:schemeClr val="accent3">
                  <a:lumMod val="60000"/>
                  <a:lumOff val="40000"/>
                </a:schemeClr>
              </a:gs>
            </a:gsLst>
            <a:lin ang="0" scaled="1"/>
            <a:tileRect/>
          </a:gradFill>
          <a:ln w="0">
            <a:no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100" name="TextBox 99"/>
          <p:cNvSpPr txBox="1"/>
          <p:nvPr/>
        </p:nvSpPr>
        <p:spPr>
          <a:xfrm>
            <a:off x="4169662" y="2211579"/>
            <a:ext cx="2032000" cy="630942"/>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31A7C1"/>
                </a:solidFill>
                <a:effectLst/>
                <a:uLnTx/>
                <a:uFillTx/>
                <a:latin typeface="Roboto" pitchFamily="2" charset="0"/>
                <a:ea typeface="Roboto" pitchFamily="2" charset="0"/>
                <a:cs typeface="Open Sans Condensed" pitchFamily="34" charset="0"/>
              </a:rPr>
              <a:t>100%</a:t>
            </a:r>
          </a:p>
        </p:txBody>
      </p:sp>
      <p:sp>
        <p:nvSpPr>
          <p:cNvPr id="101" name="TextBox 100"/>
          <p:cNvSpPr txBox="1"/>
          <p:nvPr/>
        </p:nvSpPr>
        <p:spPr>
          <a:xfrm>
            <a:off x="3436959" y="3249678"/>
            <a:ext cx="2604774" cy="630942"/>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148DB6"/>
                </a:solidFill>
                <a:effectLst/>
                <a:uLnTx/>
                <a:uFillTx/>
                <a:latin typeface="Roboto" pitchFamily="2" charset="0"/>
                <a:ea typeface="Roboto" pitchFamily="2" charset="0"/>
                <a:cs typeface="Open Sans Condensed" pitchFamily="34" charset="0"/>
              </a:rPr>
              <a:t>75%</a:t>
            </a:r>
          </a:p>
        </p:txBody>
      </p:sp>
      <p:sp>
        <p:nvSpPr>
          <p:cNvPr id="102" name="TextBox 101"/>
          <p:cNvSpPr txBox="1"/>
          <p:nvPr/>
        </p:nvSpPr>
        <p:spPr>
          <a:xfrm>
            <a:off x="3319153" y="4289555"/>
            <a:ext cx="2753840" cy="630942"/>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176F9F"/>
                </a:solidFill>
                <a:effectLst/>
                <a:uLnTx/>
                <a:uFillTx/>
                <a:latin typeface="Roboto" pitchFamily="2" charset="0"/>
                <a:ea typeface="Roboto" pitchFamily="2" charset="0"/>
                <a:cs typeface="Open Sans Condensed" pitchFamily="34" charset="0"/>
              </a:rPr>
              <a:t>50%</a:t>
            </a:r>
          </a:p>
        </p:txBody>
      </p:sp>
      <p:sp>
        <p:nvSpPr>
          <p:cNvPr id="103" name="TextBox 102"/>
          <p:cNvSpPr txBox="1"/>
          <p:nvPr/>
        </p:nvSpPr>
        <p:spPr>
          <a:xfrm>
            <a:off x="3436959" y="5329432"/>
            <a:ext cx="2604774" cy="630942"/>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4FC2C6"/>
                </a:solidFill>
                <a:effectLst/>
                <a:uLnTx/>
                <a:uFillTx/>
                <a:latin typeface="Roboto" pitchFamily="2" charset="0"/>
                <a:ea typeface="Roboto" pitchFamily="2" charset="0"/>
                <a:cs typeface="Open Sans Condensed" pitchFamily="34" charset="0"/>
              </a:rPr>
              <a:t>25%</a:t>
            </a:r>
          </a:p>
        </p:txBody>
      </p:sp>
      <p:sp>
        <p:nvSpPr>
          <p:cNvPr id="104" name="TextBox 103"/>
          <p:cNvSpPr txBox="1"/>
          <p:nvPr/>
        </p:nvSpPr>
        <p:spPr>
          <a:xfrm>
            <a:off x="644209" y="2313798"/>
            <a:ext cx="3271354" cy="3331105"/>
          </a:xfrm>
          <a:prstGeom prst="rect">
            <a:avLst/>
          </a:prstGeom>
          <a:noFill/>
        </p:spPr>
        <p:txBody>
          <a:bodyPr wrap="square" rtlCol="0">
            <a:spAutoFit/>
          </a:bodyPr>
          <a:lstStyle/>
          <a:p>
            <a:pPr marL="0" marR="0" lvl="0" indent="0" algn="ctr" defTabSz="1219170" rtl="0" eaLnBrk="1" fontAlgn="auto" latinLnBrk="0" hangingPunct="1">
              <a:lnSpc>
                <a:spcPct val="17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121"/>
                </a:solidFill>
                <a:effectLst/>
                <a:uLnTx/>
                <a:uFillTx/>
                <a:latin typeface="Roboto Light" panose="02000000000000000000" pitchFamily="2" charset="0"/>
                <a:ea typeface="Roboto Light" panose="02000000000000000000" pitchFamily="2" charset="0"/>
                <a:cs typeface="Roboto Light" panose="02000000000000000000" pitchFamily="2" charset="0"/>
              </a:rPr>
              <a:t>Penalties shall be imposed for Districts that are noncompliant and notice of noncompliance shall be provided to the District by the Board. Upon notice of noncompliance, the following timeframes shall begin.</a:t>
            </a:r>
            <a:endParaRPr kumimoji="0" lang="en-US" sz="1800" b="0" i="0" u="none" strike="noStrike" kern="1200" cap="none" spc="0" normalizeH="0" baseline="0" noProof="0" dirty="0">
              <a:ln>
                <a:noFill/>
              </a:ln>
              <a:solidFill>
                <a:srgbClr val="FFFFFF">
                  <a:lumMod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nvGrpSpPr>
          <p:cNvPr id="3" name="Group 2"/>
          <p:cNvGrpSpPr/>
          <p:nvPr/>
        </p:nvGrpSpPr>
        <p:grpSpPr>
          <a:xfrm>
            <a:off x="7287749" y="2296105"/>
            <a:ext cx="3866712" cy="659615"/>
            <a:chOff x="5465812" y="1722078"/>
            <a:chExt cx="2900034" cy="494711"/>
          </a:xfrm>
        </p:grpSpPr>
        <p:sp>
          <p:nvSpPr>
            <p:cNvPr id="99" name="Freeform 12"/>
            <p:cNvSpPr>
              <a:spLocks/>
            </p:cNvSpPr>
            <p:nvPr/>
          </p:nvSpPr>
          <p:spPr bwMode="auto">
            <a:xfrm>
              <a:off x="5465812" y="1722078"/>
              <a:ext cx="2900034" cy="494711"/>
            </a:xfrm>
            <a:custGeom>
              <a:avLst/>
              <a:gdLst>
                <a:gd name="T0" fmla="*/ 344 w 3402"/>
                <a:gd name="T1" fmla="*/ 0 h 581"/>
                <a:gd name="T2" fmla="*/ 3402 w 3402"/>
                <a:gd name="T3" fmla="*/ 0 h 581"/>
                <a:gd name="T4" fmla="*/ 3402 w 3402"/>
                <a:gd name="T5" fmla="*/ 581 h 581"/>
                <a:gd name="T6" fmla="*/ 344 w 3402"/>
                <a:gd name="T7" fmla="*/ 581 h 581"/>
                <a:gd name="T8" fmla="*/ 0 w 3402"/>
                <a:gd name="T9" fmla="*/ 291 h 581"/>
                <a:gd name="T10" fmla="*/ 344 w 3402"/>
                <a:gd name="T11" fmla="*/ 0 h 581"/>
              </a:gdLst>
              <a:ahLst/>
              <a:cxnLst>
                <a:cxn ang="0">
                  <a:pos x="T0" y="T1"/>
                </a:cxn>
                <a:cxn ang="0">
                  <a:pos x="T2" y="T3"/>
                </a:cxn>
                <a:cxn ang="0">
                  <a:pos x="T4" y="T5"/>
                </a:cxn>
                <a:cxn ang="0">
                  <a:pos x="T6" y="T7"/>
                </a:cxn>
                <a:cxn ang="0">
                  <a:pos x="T8" y="T9"/>
                </a:cxn>
                <a:cxn ang="0">
                  <a:pos x="T10" y="T11"/>
                </a:cxn>
              </a:cxnLst>
              <a:rect l="0" t="0" r="r" b="b"/>
              <a:pathLst>
                <a:path w="3402" h="581">
                  <a:moveTo>
                    <a:pt x="344" y="0"/>
                  </a:moveTo>
                  <a:lnTo>
                    <a:pt x="3402" y="0"/>
                  </a:lnTo>
                  <a:lnTo>
                    <a:pt x="3402" y="581"/>
                  </a:lnTo>
                  <a:lnTo>
                    <a:pt x="344" y="581"/>
                  </a:lnTo>
                  <a:lnTo>
                    <a:pt x="0" y="291"/>
                  </a:lnTo>
                  <a:lnTo>
                    <a:pt x="344" y="0"/>
                  </a:lnTo>
                  <a:close/>
                </a:path>
              </a:pathLst>
            </a:custGeom>
            <a:gradFill flip="none" rotWithShape="1">
              <a:gsLst>
                <a:gs pos="0">
                  <a:schemeClr val="accent2">
                    <a:lumMod val="75000"/>
                  </a:schemeClr>
                </a:gs>
                <a:gs pos="40000">
                  <a:schemeClr val="accent2"/>
                </a:gs>
              </a:gsLst>
              <a:lin ang="10800000" scaled="1"/>
              <a:tileRect/>
            </a:gra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106" name="Freeform 11"/>
            <p:cNvSpPr>
              <a:spLocks/>
            </p:cNvSpPr>
            <p:nvPr/>
          </p:nvSpPr>
          <p:spPr bwMode="auto">
            <a:xfrm>
              <a:off x="5465812" y="1967551"/>
              <a:ext cx="1370013" cy="249238"/>
            </a:xfrm>
            <a:custGeom>
              <a:avLst/>
              <a:gdLst>
                <a:gd name="T0" fmla="*/ 0 w 3454"/>
                <a:gd name="T1" fmla="*/ 0 h 630"/>
                <a:gd name="T2" fmla="*/ 3454 w 3454"/>
                <a:gd name="T3" fmla="*/ 0 h 630"/>
                <a:gd name="T4" fmla="*/ 3454 w 3454"/>
                <a:gd name="T5" fmla="*/ 630 h 630"/>
                <a:gd name="T6" fmla="*/ 740 w 3454"/>
                <a:gd name="T7" fmla="*/ 630 h 630"/>
                <a:gd name="T8" fmla="*/ 0 w 3454"/>
                <a:gd name="T9" fmla="*/ 0 h 630"/>
                <a:gd name="T10" fmla="*/ 0 w 3454"/>
                <a:gd name="T11" fmla="*/ 0 h 630"/>
              </a:gdLst>
              <a:ahLst/>
              <a:cxnLst>
                <a:cxn ang="0">
                  <a:pos x="T0" y="T1"/>
                </a:cxn>
                <a:cxn ang="0">
                  <a:pos x="T2" y="T3"/>
                </a:cxn>
                <a:cxn ang="0">
                  <a:pos x="T4" y="T5"/>
                </a:cxn>
                <a:cxn ang="0">
                  <a:pos x="T6" y="T7"/>
                </a:cxn>
                <a:cxn ang="0">
                  <a:pos x="T8" y="T9"/>
                </a:cxn>
                <a:cxn ang="0">
                  <a:pos x="T10" y="T11"/>
                </a:cxn>
              </a:cxnLst>
              <a:rect l="0" t="0" r="r" b="b"/>
              <a:pathLst>
                <a:path w="3454" h="630">
                  <a:moveTo>
                    <a:pt x="0" y="0"/>
                  </a:moveTo>
                  <a:lnTo>
                    <a:pt x="3454" y="0"/>
                  </a:lnTo>
                  <a:lnTo>
                    <a:pt x="3454" y="630"/>
                  </a:lnTo>
                  <a:lnTo>
                    <a:pt x="740" y="630"/>
                  </a:lnTo>
                  <a:lnTo>
                    <a:pt x="0" y="0"/>
                  </a:lnTo>
                  <a:lnTo>
                    <a:pt x="0" y="0"/>
                  </a:lnTo>
                  <a:close/>
                </a:path>
              </a:pathLst>
            </a:custGeom>
            <a:gradFill flip="none" rotWithShape="1">
              <a:gsLst>
                <a:gs pos="0">
                  <a:schemeClr val="accent2">
                    <a:lumMod val="75000"/>
                  </a:schemeClr>
                </a:gs>
                <a:gs pos="72000">
                  <a:srgbClr val="00B0F0">
                    <a:shade val="100000"/>
                    <a:satMod val="115000"/>
                    <a:alpha val="0"/>
                  </a:srgbClr>
                </a:gs>
              </a:gsLst>
              <a:lin ang="0" scaled="1"/>
              <a:tileRect/>
            </a:gra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2" name="Group 1"/>
          <p:cNvGrpSpPr/>
          <p:nvPr/>
        </p:nvGrpSpPr>
        <p:grpSpPr>
          <a:xfrm>
            <a:off x="7446969" y="5375844"/>
            <a:ext cx="3866713" cy="857456"/>
            <a:chOff x="5589490" y="4042106"/>
            <a:chExt cx="2900035" cy="643092"/>
          </a:xfrm>
        </p:grpSpPr>
        <p:sp>
          <p:nvSpPr>
            <p:cNvPr id="89" name="Oval 88"/>
            <p:cNvSpPr/>
            <p:nvPr/>
          </p:nvSpPr>
          <p:spPr>
            <a:xfrm>
              <a:off x="5589490" y="4139859"/>
              <a:ext cx="2776355" cy="545339"/>
            </a:xfrm>
            <a:prstGeom prst="ellipse">
              <a:avLst/>
            </a:prstGeom>
            <a:solidFill>
              <a:srgbClr val="000000">
                <a:alpha val="7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97" name="Freeform 10"/>
            <p:cNvSpPr>
              <a:spLocks/>
            </p:cNvSpPr>
            <p:nvPr/>
          </p:nvSpPr>
          <p:spPr bwMode="auto">
            <a:xfrm>
              <a:off x="5589491" y="4042106"/>
              <a:ext cx="2900034" cy="494711"/>
            </a:xfrm>
            <a:custGeom>
              <a:avLst/>
              <a:gdLst>
                <a:gd name="T0" fmla="*/ 0 w 3402"/>
                <a:gd name="T1" fmla="*/ 0 h 581"/>
                <a:gd name="T2" fmla="*/ 3058 w 3402"/>
                <a:gd name="T3" fmla="*/ 0 h 581"/>
                <a:gd name="T4" fmla="*/ 3402 w 3402"/>
                <a:gd name="T5" fmla="*/ 290 h 581"/>
                <a:gd name="T6" fmla="*/ 3058 w 3402"/>
                <a:gd name="T7" fmla="*/ 581 h 581"/>
                <a:gd name="T8" fmla="*/ 0 w 3402"/>
                <a:gd name="T9" fmla="*/ 581 h 581"/>
                <a:gd name="T10" fmla="*/ 0 w 3402"/>
                <a:gd name="T11" fmla="*/ 0 h 581"/>
              </a:gdLst>
              <a:ahLst/>
              <a:cxnLst>
                <a:cxn ang="0">
                  <a:pos x="T0" y="T1"/>
                </a:cxn>
                <a:cxn ang="0">
                  <a:pos x="T2" y="T3"/>
                </a:cxn>
                <a:cxn ang="0">
                  <a:pos x="T4" y="T5"/>
                </a:cxn>
                <a:cxn ang="0">
                  <a:pos x="T6" y="T7"/>
                </a:cxn>
                <a:cxn ang="0">
                  <a:pos x="T8" y="T9"/>
                </a:cxn>
                <a:cxn ang="0">
                  <a:pos x="T10" y="T11"/>
                </a:cxn>
              </a:cxnLst>
              <a:rect l="0" t="0" r="r" b="b"/>
              <a:pathLst>
                <a:path w="3402" h="581">
                  <a:moveTo>
                    <a:pt x="0" y="0"/>
                  </a:moveTo>
                  <a:lnTo>
                    <a:pt x="3058" y="0"/>
                  </a:lnTo>
                  <a:lnTo>
                    <a:pt x="3402" y="290"/>
                  </a:lnTo>
                  <a:lnTo>
                    <a:pt x="3058" y="581"/>
                  </a:lnTo>
                  <a:lnTo>
                    <a:pt x="0" y="581"/>
                  </a:lnTo>
                  <a:lnTo>
                    <a:pt x="0" y="0"/>
                  </a:lnTo>
                  <a:close/>
                </a:path>
              </a:pathLst>
            </a:custGeom>
            <a:gradFill flip="none" rotWithShape="1">
              <a:gsLst>
                <a:gs pos="40000">
                  <a:schemeClr val="accent5"/>
                </a:gs>
                <a:gs pos="0">
                  <a:schemeClr val="accent5">
                    <a:lumMod val="75000"/>
                  </a:schemeClr>
                </a:gs>
              </a:gsLst>
              <a:lin ang="0" scaled="1"/>
              <a:tileRect/>
            </a:gra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107" name="Freeform 11"/>
            <p:cNvSpPr>
              <a:spLocks/>
            </p:cNvSpPr>
            <p:nvPr/>
          </p:nvSpPr>
          <p:spPr bwMode="auto">
            <a:xfrm rot="10800000">
              <a:off x="7119512" y="4042106"/>
              <a:ext cx="1370013" cy="249238"/>
            </a:xfrm>
            <a:custGeom>
              <a:avLst/>
              <a:gdLst>
                <a:gd name="T0" fmla="*/ 0 w 3454"/>
                <a:gd name="T1" fmla="*/ 0 h 630"/>
                <a:gd name="T2" fmla="*/ 3454 w 3454"/>
                <a:gd name="T3" fmla="*/ 0 h 630"/>
                <a:gd name="T4" fmla="*/ 3454 w 3454"/>
                <a:gd name="T5" fmla="*/ 630 h 630"/>
                <a:gd name="T6" fmla="*/ 740 w 3454"/>
                <a:gd name="T7" fmla="*/ 630 h 630"/>
                <a:gd name="T8" fmla="*/ 0 w 3454"/>
                <a:gd name="T9" fmla="*/ 0 h 630"/>
                <a:gd name="T10" fmla="*/ 0 w 3454"/>
                <a:gd name="T11" fmla="*/ 0 h 630"/>
              </a:gdLst>
              <a:ahLst/>
              <a:cxnLst>
                <a:cxn ang="0">
                  <a:pos x="T0" y="T1"/>
                </a:cxn>
                <a:cxn ang="0">
                  <a:pos x="T2" y="T3"/>
                </a:cxn>
                <a:cxn ang="0">
                  <a:pos x="T4" y="T5"/>
                </a:cxn>
                <a:cxn ang="0">
                  <a:pos x="T6" y="T7"/>
                </a:cxn>
                <a:cxn ang="0">
                  <a:pos x="T8" y="T9"/>
                </a:cxn>
                <a:cxn ang="0">
                  <a:pos x="T10" y="T11"/>
                </a:cxn>
              </a:cxnLst>
              <a:rect l="0" t="0" r="r" b="b"/>
              <a:pathLst>
                <a:path w="3454" h="630">
                  <a:moveTo>
                    <a:pt x="0" y="0"/>
                  </a:moveTo>
                  <a:lnTo>
                    <a:pt x="3454" y="0"/>
                  </a:lnTo>
                  <a:lnTo>
                    <a:pt x="3454" y="630"/>
                  </a:lnTo>
                  <a:lnTo>
                    <a:pt x="740" y="630"/>
                  </a:lnTo>
                  <a:lnTo>
                    <a:pt x="0" y="0"/>
                  </a:lnTo>
                  <a:lnTo>
                    <a:pt x="0" y="0"/>
                  </a:lnTo>
                  <a:close/>
                </a:path>
              </a:pathLst>
            </a:custGeom>
            <a:solidFill>
              <a:srgbClr val="4FC2C6"/>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grpSp>
      <p:sp>
        <p:nvSpPr>
          <p:cNvPr id="108" name="TextBox 107"/>
          <p:cNvSpPr txBox="1"/>
          <p:nvPr/>
        </p:nvSpPr>
        <p:spPr>
          <a:xfrm>
            <a:off x="8155314" y="3497970"/>
            <a:ext cx="2495508" cy="50257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Roboto" pitchFamily="2" charset="0"/>
                <a:ea typeface="Roboto" pitchFamily="2" charset="0"/>
                <a:cs typeface="Roboto" pitchFamily="2" charset="0"/>
              </a:rPr>
              <a:t>9 months of noncompliance</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Roboto" pitchFamily="2" charset="0"/>
              <a:ea typeface="Roboto" pitchFamily="2" charset="0"/>
              <a:cs typeface="Roboto" pitchFamily="2" charset="0"/>
            </a:endParaRPr>
          </a:p>
        </p:txBody>
      </p:sp>
      <p:sp>
        <p:nvSpPr>
          <p:cNvPr id="109" name="TextBox 108"/>
          <p:cNvSpPr txBox="1"/>
          <p:nvPr/>
        </p:nvSpPr>
        <p:spPr>
          <a:xfrm>
            <a:off x="8138256" y="4529072"/>
            <a:ext cx="2495508" cy="2974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Roboto" pitchFamily="2" charset="0"/>
                <a:ea typeface="Roboto" pitchFamily="2" charset="0"/>
                <a:cs typeface="Roboto" pitchFamily="2" charset="0"/>
              </a:rPr>
              <a:t>6 months of noncompliance</a:t>
            </a:r>
          </a:p>
        </p:txBody>
      </p:sp>
      <p:sp>
        <p:nvSpPr>
          <p:cNvPr id="112" name="TextBox 111"/>
          <p:cNvSpPr txBox="1"/>
          <p:nvPr/>
        </p:nvSpPr>
        <p:spPr>
          <a:xfrm>
            <a:off x="8155314" y="2435505"/>
            <a:ext cx="2478450" cy="2974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Roboto" pitchFamily="2" charset="0"/>
                <a:ea typeface="Roboto" pitchFamily="2" charset="0"/>
                <a:cs typeface="Roboto" pitchFamily="2" charset="0"/>
              </a:rPr>
              <a:t>12 months of noncompliance</a:t>
            </a:r>
          </a:p>
        </p:txBody>
      </p:sp>
      <p:sp>
        <p:nvSpPr>
          <p:cNvPr id="114" name="TextBox 113"/>
          <p:cNvSpPr txBox="1"/>
          <p:nvPr/>
        </p:nvSpPr>
        <p:spPr>
          <a:xfrm>
            <a:off x="8088753" y="5587987"/>
            <a:ext cx="2594515" cy="2974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Roboto" pitchFamily="2" charset="0"/>
                <a:ea typeface="Roboto" pitchFamily="2" charset="0"/>
                <a:cs typeface="Roboto" pitchFamily="2" charset="0"/>
              </a:rPr>
              <a:t>3 months of noncompliance </a:t>
            </a:r>
          </a:p>
        </p:txBody>
      </p:sp>
      <p:pic>
        <p:nvPicPr>
          <p:cNvPr id="5" name="Picture 4">
            <a:extLst>
              <a:ext uri="{FF2B5EF4-FFF2-40B4-BE49-F238E27FC236}">
                <a16:creationId xmlns:a16="http://schemas.microsoft.com/office/drawing/2014/main" id="{D4F38A48-A674-6C2D-C442-0A9AFDF7714D}"/>
              </a:ext>
            </a:extLst>
          </p:cNvPr>
          <p:cNvPicPr>
            <a:picLocks noChangeAspect="1"/>
          </p:cNvPicPr>
          <p:nvPr/>
        </p:nvPicPr>
        <p:blipFill>
          <a:blip r:embed="rId3"/>
          <a:stretch>
            <a:fillRect/>
          </a:stretch>
        </p:blipFill>
        <p:spPr>
          <a:xfrm>
            <a:off x="9633211" y="6296534"/>
            <a:ext cx="2604886" cy="622908"/>
          </a:xfrm>
          <a:prstGeom prst="rect">
            <a:avLst/>
          </a:prstGeom>
        </p:spPr>
      </p:pic>
      <p:sp>
        <p:nvSpPr>
          <p:cNvPr id="8" name="TextBox 7">
            <a:extLst>
              <a:ext uri="{FF2B5EF4-FFF2-40B4-BE49-F238E27FC236}">
                <a16:creationId xmlns:a16="http://schemas.microsoft.com/office/drawing/2014/main" id="{82409566-410B-AD8A-04CE-8EFE35A51F12}"/>
              </a:ext>
            </a:extLst>
          </p:cNvPr>
          <p:cNvSpPr txBox="1"/>
          <p:nvPr/>
        </p:nvSpPr>
        <p:spPr>
          <a:xfrm>
            <a:off x="108844" y="450221"/>
            <a:ext cx="11928297" cy="61555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FFFF"/>
                </a:solidFill>
                <a:effectLst/>
                <a:uLnTx/>
                <a:uFillTx/>
                <a:latin typeface="Roboto" pitchFamily="2" charset="0"/>
                <a:ea typeface="Roboto" pitchFamily="2" charset="0"/>
                <a:cs typeface="Open Sans Condensed" pitchFamily="34" charset="0"/>
              </a:rPr>
              <a:t>What are the monetary penalties if an ECD is not compliant?</a:t>
            </a:r>
            <a:endParaRPr kumimoji="0" lang="en-US" sz="3400" b="0" i="0" u="none" strike="noStrike" kern="1200" cap="none" spc="0" normalizeH="0" baseline="0" noProof="0" dirty="0">
              <a:ln>
                <a:noFill/>
              </a:ln>
              <a:solidFill>
                <a:srgbClr val="FFFFFF"/>
              </a:solidFill>
              <a:effectLst/>
              <a:uLnTx/>
              <a:uFillTx/>
              <a:latin typeface="Roboto" pitchFamily="2" charset="0"/>
              <a:ea typeface="Roboto" pitchFamily="2" charset="0"/>
              <a:cs typeface="Open Sans Condensed" pitchFamily="34" charset="0"/>
            </a:endParaRPr>
          </a:p>
        </p:txBody>
      </p:sp>
      <p:sp>
        <p:nvSpPr>
          <p:cNvPr id="9" name="TextBox 8">
            <a:extLst>
              <a:ext uri="{FF2B5EF4-FFF2-40B4-BE49-F238E27FC236}">
                <a16:creationId xmlns:a16="http://schemas.microsoft.com/office/drawing/2014/main" id="{9522DC28-353E-8BC1-83CE-29AAF5CAF66D}"/>
              </a:ext>
            </a:extLst>
          </p:cNvPr>
          <p:cNvSpPr txBox="1"/>
          <p:nvPr/>
        </p:nvSpPr>
        <p:spPr>
          <a:xfrm>
            <a:off x="201192" y="6273915"/>
            <a:ext cx="920187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25B83"/>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 District withholdings due to noncompliance will be held in escrow until the District becomes compliant. When a District becomes compliant, the monthly distribution will be restored along with any withheld funds on the Board's next monthly distribution</a:t>
            </a:r>
          </a:p>
        </p:txBody>
      </p:sp>
    </p:spTree>
    <p:extLst>
      <p:ext uri="{BB962C8B-B14F-4D97-AF65-F5344CB8AC3E}">
        <p14:creationId xmlns:p14="http://schemas.microsoft.com/office/powerpoint/2010/main" val="19084848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left)">
                                      <p:cBhvr>
                                        <p:cTn id="7" dur="500"/>
                                        <p:tgtEl>
                                          <p:spTgt spid="114"/>
                                        </p:tgtEl>
                                      </p:cBhvr>
                                    </p:animEffect>
                                  </p:childTnLst>
                                </p:cTn>
                              </p:par>
                              <p:par>
                                <p:cTn id="8" presetID="22" presetClass="entr" presetSubtype="2" fill="hold" nodeType="withEffect">
                                  <p:stCondLst>
                                    <p:cond delay="0"/>
                                  </p:stCondLst>
                                  <p:childTnLst>
                                    <p:set>
                                      <p:cBhvr>
                                        <p:cTn id="9" dur="1" fill="hold">
                                          <p:stCondLst>
                                            <p:cond delay="0"/>
                                          </p:stCondLst>
                                        </p:cTn>
                                        <p:tgtEl>
                                          <p:spTgt spid="88"/>
                                        </p:tgtEl>
                                        <p:attrNameLst>
                                          <p:attrName>style.visibility</p:attrName>
                                        </p:attrNameLst>
                                      </p:cBhvr>
                                      <p:to>
                                        <p:strVal val="visible"/>
                                      </p:to>
                                    </p:set>
                                    <p:animEffect transition="in" filter="wipe(right)">
                                      <p:cBhvr>
                                        <p:cTn id="10" dur="500"/>
                                        <p:tgtEl>
                                          <p:spTgt spid="88"/>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103"/>
                                        </p:tgtEl>
                                        <p:attrNameLst>
                                          <p:attrName>style.visibility</p:attrName>
                                        </p:attrNameLst>
                                      </p:cBhvr>
                                      <p:to>
                                        <p:strVal val="visible"/>
                                      </p:to>
                                    </p:set>
                                    <p:anim calcmode="lin" valueType="num">
                                      <p:cBhvr>
                                        <p:cTn id="13" dur="500" fill="hold"/>
                                        <p:tgtEl>
                                          <p:spTgt spid="103"/>
                                        </p:tgtEl>
                                        <p:attrNameLst>
                                          <p:attrName>ppt_w</p:attrName>
                                        </p:attrNameLst>
                                      </p:cBhvr>
                                      <p:tavLst>
                                        <p:tav tm="0">
                                          <p:val>
                                            <p:fltVal val="0"/>
                                          </p:val>
                                        </p:tav>
                                        <p:tav tm="100000">
                                          <p:val>
                                            <p:strVal val="#ppt_w"/>
                                          </p:val>
                                        </p:tav>
                                      </p:tavLst>
                                    </p:anim>
                                    <p:anim calcmode="lin" valueType="num">
                                      <p:cBhvr>
                                        <p:cTn id="14" dur="500" fill="hold"/>
                                        <p:tgtEl>
                                          <p:spTgt spid="103"/>
                                        </p:tgtEl>
                                        <p:attrNameLst>
                                          <p:attrName>ppt_h</p:attrName>
                                        </p:attrNameLst>
                                      </p:cBhvr>
                                      <p:tavLst>
                                        <p:tav tm="0">
                                          <p:val>
                                            <p:fltVal val="0"/>
                                          </p:val>
                                        </p:tav>
                                        <p:tav tm="100000">
                                          <p:val>
                                            <p:strVal val="#ppt_h"/>
                                          </p:val>
                                        </p:tav>
                                      </p:tavLst>
                                    </p:anim>
                                    <p:animEffect transition="in" filter="fade">
                                      <p:cBhvr>
                                        <p:cTn id="15" dur="500"/>
                                        <p:tgtEl>
                                          <p:spTgt spid="103"/>
                                        </p:tgtEl>
                                      </p:cBhvr>
                                    </p:animEffect>
                                  </p:childTnLst>
                                </p:cTn>
                              </p:par>
                              <p:par>
                                <p:cTn id="16" presetID="22" presetClass="entr" presetSubtype="8"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0"/>
                                        </p:tgtEl>
                                        <p:attrNameLst>
                                          <p:attrName>style.visibility</p:attrName>
                                        </p:attrNameLst>
                                      </p:cBhvr>
                                      <p:to>
                                        <p:strVal val="visible"/>
                                      </p:to>
                                    </p:set>
                                    <p:animEffect transition="in" filter="wipe(down)">
                                      <p:cBhvr>
                                        <p:cTn id="23" dur="500"/>
                                        <p:tgtEl>
                                          <p:spTgt spid="9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91"/>
                                        </p:tgtEl>
                                        <p:attrNameLst>
                                          <p:attrName>style.visibility</p:attrName>
                                        </p:attrNameLst>
                                      </p:cBhvr>
                                      <p:to>
                                        <p:strVal val="visible"/>
                                      </p:to>
                                    </p:set>
                                    <p:animEffect transition="in" filter="wipe(up)">
                                      <p:cBhvr>
                                        <p:cTn id="26" dur="500"/>
                                        <p:tgtEl>
                                          <p:spTgt spid="9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09"/>
                                        </p:tgtEl>
                                        <p:attrNameLst>
                                          <p:attrName>style.visibility</p:attrName>
                                        </p:attrNameLst>
                                      </p:cBhvr>
                                      <p:to>
                                        <p:strVal val="visible"/>
                                      </p:to>
                                    </p:set>
                                    <p:animEffect transition="in" filter="wipe(left)">
                                      <p:cBhvr>
                                        <p:cTn id="29" dur="500"/>
                                        <p:tgtEl>
                                          <p:spTgt spid="109"/>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96"/>
                                        </p:tgtEl>
                                        <p:attrNameLst>
                                          <p:attrName>style.visibility</p:attrName>
                                        </p:attrNameLst>
                                      </p:cBhvr>
                                      <p:to>
                                        <p:strVal val="visible"/>
                                      </p:to>
                                    </p:set>
                                    <p:animEffect transition="in" filter="wipe(right)">
                                      <p:cBhvr>
                                        <p:cTn id="32" dur="500"/>
                                        <p:tgtEl>
                                          <p:spTgt spid="96"/>
                                        </p:tgtEl>
                                      </p:cBhvr>
                                    </p:animEffect>
                                  </p:childTnLst>
                                </p:cTn>
                              </p:par>
                              <p:par>
                                <p:cTn id="33" presetID="22" presetClass="entr" presetSubtype="2" fill="hold" nodeType="with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wipe(right)">
                                      <p:cBhvr>
                                        <p:cTn id="35" dur="500"/>
                                        <p:tgtEl>
                                          <p:spTgt spid="87"/>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02"/>
                                        </p:tgtEl>
                                        <p:attrNameLst>
                                          <p:attrName>style.visibility</p:attrName>
                                        </p:attrNameLst>
                                      </p:cBhvr>
                                      <p:to>
                                        <p:strVal val="visible"/>
                                      </p:to>
                                    </p:set>
                                    <p:anim calcmode="lin" valueType="num">
                                      <p:cBhvr>
                                        <p:cTn id="38" dur="500" fill="hold"/>
                                        <p:tgtEl>
                                          <p:spTgt spid="102"/>
                                        </p:tgtEl>
                                        <p:attrNameLst>
                                          <p:attrName>ppt_w</p:attrName>
                                        </p:attrNameLst>
                                      </p:cBhvr>
                                      <p:tavLst>
                                        <p:tav tm="0">
                                          <p:val>
                                            <p:fltVal val="0"/>
                                          </p:val>
                                        </p:tav>
                                        <p:tav tm="100000">
                                          <p:val>
                                            <p:strVal val="#ppt_w"/>
                                          </p:val>
                                        </p:tav>
                                      </p:tavLst>
                                    </p:anim>
                                    <p:anim calcmode="lin" valueType="num">
                                      <p:cBhvr>
                                        <p:cTn id="39" dur="500" fill="hold"/>
                                        <p:tgtEl>
                                          <p:spTgt spid="102"/>
                                        </p:tgtEl>
                                        <p:attrNameLst>
                                          <p:attrName>ppt_h</p:attrName>
                                        </p:attrNameLst>
                                      </p:cBhvr>
                                      <p:tavLst>
                                        <p:tav tm="0">
                                          <p:val>
                                            <p:fltVal val="0"/>
                                          </p:val>
                                        </p:tav>
                                        <p:tav tm="100000">
                                          <p:val>
                                            <p:strVal val="#ppt_h"/>
                                          </p:val>
                                        </p:tav>
                                      </p:tavLst>
                                    </p:anim>
                                    <p:animEffect transition="in" filter="fade">
                                      <p:cBhvr>
                                        <p:cTn id="40" dur="500"/>
                                        <p:tgtEl>
                                          <p:spTgt spid="10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92"/>
                                        </p:tgtEl>
                                        <p:attrNameLst>
                                          <p:attrName>style.visibility</p:attrName>
                                        </p:attrNameLst>
                                      </p:cBhvr>
                                      <p:to>
                                        <p:strVal val="visible"/>
                                      </p:to>
                                    </p:set>
                                    <p:animEffect transition="in" filter="wipe(down)">
                                      <p:cBhvr>
                                        <p:cTn id="45" dur="500"/>
                                        <p:tgtEl>
                                          <p:spTgt spid="92"/>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93"/>
                                        </p:tgtEl>
                                        <p:attrNameLst>
                                          <p:attrName>style.visibility</p:attrName>
                                        </p:attrNameLst>
                                      </p:cBhvr>
                                      <p:to>
                                        <p:strVal val="visible"/>
                                      </p:to>
                                    </p:set>
                                    <p:animEffect transition="in" filter="wipe(up)">
                                      <p:cBhvr>
                                        <p:cTn id="48" dur="500"/>
                                        <p:tgtEl>
                                          <p:spTgt spid="93"/>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08"/>
                                        </p:tgtEl>
                                        <p:attrNameLst>
                                          <p:attrName>style.visibility</p:attrName>
                                        </p:attrNameLst>
                                      </p:cBhvr>
                                      <p:to>
                                        <p:strVal val="visible"/>
                                      </p:to>
                                    </p:set>
                                    <p:animEffect transition="in" filter="wipe(left)">
                                      <p:cBhvr>
                                        <p:cTn id="51" dur="500"/>
                                        <p:tgtEl>
                                          <p:spTgt spid="108"/>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98"/>
                                        </p:tgtEl>
                                        <p:attrNameLst>
                                          <p:attrName>style.visibility</p:attrName>
                                        </p:attrNameLst>
                                      </p:cBhvr>
                                      <p:to>
                                        <p:strVal val="visible"/>
                                      </p:to>
                                    </p:set>
                                    <p:animEffect transition="in" filter="wipe(left)">
                                      <p:cBhvr>
                                        <p:cTn id="54" dur="500"/>
                                        <p:tgtEl>
                                          <p:spTgt spid="98"/>
                                        </p:tgtEl>
                                      </p:cBhvr>
                                    </p:animEffect>
                                  </p:childTnLst>
                                </p:cTn>
                              </p:par>
                              <p:par>
                                <p:cTn id="55" presetID="22" presetClass="entr" presetSubtype="2" fill="hold" nodeType="withEffect">
                                  <p:stCondLst>
                                    <p:cond delay="0"/>
                                  </p:stCondLst>
                                  <p:childTnLst>
                                    <p:set>
                                      <p:cBhvr>
                                        <p:cTn id="56" dur="1" fill="hold">
                                          <p:stCondLst>
                                            <p:cond delay="0"/>
                                          </p:stCondLst>
                                        </p:cTn>
                                        <p:tgtEl>
                                          <p:spTgt spid="86"/>
                                        </p:tgtEl>
                                        <p:attrNameLst>
                                          <p:attrName>style.visibility</p:attrName>
                                        </p:attrNameLst>
                                      </p:cBhvr>
                                      <p:to>
                                        <p:strVal val="visible"/>
                                      </p:to>
                                    </p:set>
                                    <p:animEffect transition="in" filter="wipe(right)">
                                      <p:cBhvr>
                                        <p:cTn id="57" dur="500"/>
                                        <p:tgtEl>
                                          <p:spTgt spid="86"/>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01"/>
                                        </p:tgtEl>
                                        <p:attrNameLst>
                                          <p:attrName>style.visibility</p:attrName>
                                        </p:attrNameLst>
                                      </p:cBhvr>
                                      <p:to>
                                        <p:strVal val="visible"/>
                                      </p:to>
                                    </p:set>
                                    <p:anim calcmode="lin" valueType="num">
                                      <p:cBhvr>
                                        <p:cTn id="60" dur="500" fill="hold"/>
                                        <p:tgtEl>
                                          <p:spTgt spid="101"/>
                                        </p:tgtEl>
                                        <p:attrNameLst>
                                          <p:attrName>ppt_w</p:attrName>
                                        </p:attrNameLst>
                                      </p:cBhvr>
                                      <p:tavLst>
                                        <p:tav tm="0">
                                          <p:val>
                                            <p:fltVal val="0"/>
                                          </p:val>
                                        </p:tav>
                                        <p:tav tm="100000">
                                          <p:val>
                                            <p:strVal val="#ppt_w"/>
                                          </p:val>
                                        </p:tav>
                                      </p:tavLst>
                                    </p:anim>
                                    <p:anim calcmode="lin" valueType="num">
                                      <p:cBhvr>
                                        <p:cTn id="61" dur="500" fill="hold"/>
                                        <p:tgtEl>
                                          <p:spTgt spid="101"/>
                                        </p:tgtEl>
                                        <p:attrNameLst>
                                          <p:attrName>ppt_h</p:attrName>
                                        </p:attrNameLst>
                                      </p:cBhvr>
                                      <p:tavLst>
                                        <p:tav tm="0">
                                          <p:val>
                                            <p:fltVal val="0"/>
                                          </p:val>
                                        </p:tav>
                                        <p:tav tm="100000">
                                          <p:val>
                                            <p:strVal val="#ppt_h"/>
                                          </p:val>
                                        </p:tav>
                                      </p:tavLst>
                                    </p:anim>
                                    <p:animEffect transition="in" filter="fade">
                                      <p:cBhvr>
                                        <p:cTn id="62" dur="500"/>
                                        <p:tgtEl>
                                          <p:spTgt spid="101"/>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95"/>
                                        </p:tgtEl>
                                        <p:attrNameLst>
                                          <p:attrName>style.visibility</p:attrName>
                                        </p:attrNameLst>
                                      </p:cBhvr>
                                      <p:to>
                                        <p:strVal val="visible"/>
                                      </p:to>
                                    </p:set>
                                    <p:animEffect transition="in" filter="wipe(up)">
                                      <p:cBhvr>
                                        <p:cTn id="65" dur="500"/>
                                        <p:tgtEl>
                                          <p:spTgt spid="95"/>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94"/>
                                        </p:tgtEl>
                                        <p:attrNameLst>
                                          <p:attrName>style.visibility</p:attrName>
                                        </p:attrNameLst>
                                      </p:cBhvr>
                                      <p:to>
                                        <p:strVal val="visible"/>
                                      </p:to>
                                    </p:set>
                                    <p:animEffect transition="in" filter="wipe(down)">
                                      <p:cBhvr>
                                        <p:cTn id="68" dur="500"/>
                                        <p:tgtEl>
                                          <p:spTgt spid="94"/>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wipe(down)">
                                      <p:cBhvr>
                                        <p:cTn id="73" dur="500"/>
                                        <p:tgtEl>
                                          <p:spTgt spid="3"/>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112"/>
                                        </p:tgtEl>
                                        <p:attrNameLst>
                                          <p:attrName>style.visibility</p:attrName>
                                        </p:attrNameLst>
                                      </p:cBhvr>
                                      <p:to>
                                        <p:strVal val="visible"/>
                                      </p:to>
                                    </p:set>
                                    <p:animEffect transition="in" filter="wipe(down)">
                                      <p:cBhvr>
                                        <p:cTn id="76" dur="500"/>
                                        <p:tgtEl>
                                          <p:spTgt spid="112"/>
                                        </p:tgtEl>
                                      </p:cBhvr>
                                    </p:animEffect>
                                  </p:childTnLst>
                                </p:cTn>
                              </p:par>
                              <p:par>
                                <p:cTn id="77" presetID="22" presetClass="entr" presetSubtype="4" fill="hold" nodeType="withEffect">
                                  <p:stCondLst>
                                    <p:cond delay="0"/>
                                  </p:stCondLst>
                                  <p:childTnLst>
                                    <p:set>
                                      <p:cBhvr>
                                        <p:cTn id="78" dur="1" fill="hold">
                                          <p:stCondLst>
                                            <p:cond delay="0"/>
                                          </p:stCondLst>
                                        </p:cTn>
                                        <p:tgtEl>
                                          <p:spTgt spid="85"/>
                                        </p:tgtEl>
                                        <p:attrNameLst>
                                          <p:attrName>style.visibility</p:attrName>
                                        </p:attrNameLst>
                                      </p:cBhvr>
                                      <p:to>
                                        <p:strVal val="visible"/>
                                      </p:to>
                                    </p:set>
                                    <p:animEffect transition="in" filter="wipe(down)">
                                      <p:cBhvr>
                                        <p:cTn id="79" dur="500"/>
                                        <p:tgtEl>
                                          <p:spTgt spid="85"/>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100"/>
                                        </p:tgtEl>
                                        <p:attrNameLst>
                                          <p:attrName>style.visibility</p:attrName>
                                        </p:attrNameLst>
                                      </p:cBhvr>
                                      <p:to>
                                        <p:strVal val="visible"/>
                                      </p:to>
                                    </p:set>
                                    <p:animEffect transition="in" filter="wipe(down)">
                                      <p:cBhvr>
                                        <p:cTn id="8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1" grpId="0" animBg="1"/>
      <p:bldP spid="92" grpId="0" animBg="1"/>
      <p:bldP spid="93" grpId="0" animBg="1"/>
      <p:bldP spid="94" grpId="0" animBg="1"/>
      <p:bldP spid="95" grpId="0" animBg="1"/>
      <p:bldP spid="96" grpId="0" animBg="1"/>
      <p:bldP spid="98" grpId="0" animBg="1"/>
      <p:bldP spid="100" grpId="0"/>
      <p:bldP spid="101" grpId="0"/>
      <p:bldP spid="102" grpId="0"/>
      <p:bldP spid="103" grpId="0"/>
      <p:bldP spid="108" grpId="0"/>
      <p:bldP spid="109" grpId="0"/>
      <p:bldP spid="112" grpId="0"/>
      <p:bldP spid="1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36A7462-B77B-90B0-B7B6-D4EC800EE32C}"/>
              </a:ext>
            </a:extLst>
          </p:cNvPr>
          <p:cNvSpPr/>
          <p:nvPr/>
        </p:nvSpPr>
        <p:spPr>
          <a:xfrm>
            <a:off x="7380514" y="2095500"/>
            <a:ext cx="4811486" cy="4762500"/>
          </a:xfrm>
          <a:prstGeom prst="rect">
            <a:avLst/>
          </a:prstGeom>
          <a:solidFill>
            <a:srgbClr val="4EC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Calibri"/>
              <a:ea typeface="+mn-ea"/>
              <a:cs typeface="+mn-cs"/>
            </a:endParaRPr>
          </a:p>
        </p:txBody>
      </p:sp>
      <p:pic>
        <p:nvPicPr>
          <p:cNvPr id="7" name="Picture 6" descr="A qr code with black squares&#10;&#10;Description automatically generated">
            <a:extLst>
              <a:ext uri="{FF2B5EF4-FFF2-40B4-BE49-F238E27FC236}">
                <a16:creationId xmlns:a16="http://schemas.microsoft.com/office/drawing/2014/main" id="{BD1064A7-9525-B065-D229-84E9E26410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5686" y="2376179"/>
            <a:ext cx="4201142" cy="4201142"/>
          </a:xfrm>
          <a:prstGeom prst="rect">
            <a:avLst/>
          </a:prstGeom>
        </p:spPr>
      </p:pic>
      <p:sp>
        <p:nvSpPr>
          <p:cNvPr id="2" name="TextBox 1">
            <a:extLst>
              <a:ext uri="{FF2B5EF4-FFF2-40B4-BE49-F238E27FC236}">
                <a16:creationId xmlns:a16="http://schemas.microsoft.com/office/drawing/2014/main" id="{CD56FDFD-E573-B049-A3DE-D9361AEF5D74}"/>
              </a:ext>
            </a:extLst>
          </p:cNvPr>
          <p:cNvSpPr txBox="1"/>
          <p:nvPr/>
        </p:nvSpPr>
        <p:spPr>
          <a:xfrm>
            <a:off x="1108064" y="1338430"/>
            <a:ext cx="6247376" cy="48936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Roboto Medium" panose="02000000000000000000" pitchFamily="2" charset="0"/>
              <a:ea typeface="Roboto Medium" panose="02000000000000000000" pitchFamily="2" charset="0"/>
              <a:cs typeface="Roboto Medium"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Roboto Medium" panose="02000000000000000000" pitchFamily="2" charset="0"/>
              <a:ea typeface="Roboto Medium" panose="02000000000000000000" pitchFamily="2" charset="0"/>
              <a:cs typeface="Roboto Medium"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Medium" panose="02000000000000000000" pitchFamily="2" charset="0"/>
              <a:ea typeface="Roboto Medium" panose="02000000000000000000" pitchFamily="2" charset="0"/>
              <a:cs typeface="Roboto Medium" panose="02000000000000000000" pitchFamily="2" charset="0"/>
            </a:endParaRPr>
          </a:p>
          <a:p>
            <a:pPr marL="285750" marR="0" lvl="0" indent="-285750" algn="l" defTabSz="914400" rtl="0" eaLnBrk="1" fontAlgn="auto" latinLnBrk="0" hangingPunct="1">
              <a:lnSpc>
                <a:spcPct val="100000"/>
              </a:lnSpc>
              <a:spcBef>
                <a:spcPts val="0"/>
              </a:spcBef>
              <a:spcAft>
                <a:spcPts val="0"/>
              </a:spcAft>
              <a:buClr>
                <a:srgbClr val="4FC2C6"/>
              </a:buClr>
              <a:buSzPct val="125000"/>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Links to all Forms that should be submitted:</a:t>
            </a:r>
          </a:p>
          <a:p>
            <a:pPr marL="742950" marR="0" lvl="1" indent="-285750" algn="l" defTabSz="914400" rtl="0" eaLnBrk="1" fontAlgn="auto" latinLnBrk="0" hangingPunct="1">
              <a:lnSpc>
                <a:spcPct val="100000"/>
              </a:lnSpc>
              <a:spcBef>
                <a:spcPts val="0"/>
              </a:spcBef>
              <a:spcAft>
                <a:spcPts val="0"/>
              </a:spcAft>
              <a:buClr>
                <a:srgbClr val="4FC2C6"/>
              </a:buClr>
              <a:buSzPct val="75000"/>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PST Certification Status Update</a:t>
            </a:r>
          </a:p>
          <a:p>
            <a:pPr marL="742950" marR="0" lvl="1" indent="-285750" algn="l" defTabSz="914400" rtl="0" eaLnBrk="1" fontAlgn="auto" latinLnBrk="0" hangingPunct="1">
              <a:lnSpc>
                <a:spcPct val="100000"/>
              </a:lnSpc>
              <a:spcBef>
                <a:spcPts val="0"/>
              </a:spcBef>
              <a:spcAft>
                <a:spcPts val="0"/>
              </a:spcAft>
              <a:buClr>
                <a:srgbClr val="4FC2C6"/>
              </a:buClr>
              <a:buSzPct val="75000"/>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Certification Course Request for Payment</a:t>
            </a:r>
          </a:p>
          <a:p>
            <a:pPr marL="742950" marR="0" lvl="1" indent="-285750" algn="l" defTabSz="914400" rtl="0" eaLnBrk="1" fontAlgn="auto" latinLnBrk="0" hangingPunct="1">
              <a:lnSpc>
                <a:spcPct val="100000"/>
              </a:lnSpc>
              <a:spcBef>
                <a:spcPts val="0"/>
              </a:spcBef>
              <a:spcAft>
                <a:spcPts val="0"/>
              </a:spcAft>
              <a:buClr>
                <a:srgbClr val="4FC2C6"/>
              </a:buClr>
              <a:buSzPct val="75000"/>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Intent to Test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endParaRPr>
          </a:p>
          <a:p>
            <a:pPr marL="285750" marR="0" lvl="0" indent="-285750" algn="l" defTabSz="914400" rtl="0" eaLnBrk="1" fontAlgn="auto" latinLnBrk="0" hangingPunct="1">
              <a:lnSpc>
                <a:spcPct val="100000"/>
              </a:lnSpc>
              <a:spcBef>
                <a:spcPts val="0"/>
              </a:spcBef>
              <a:spcAft>
                <a:spcPts val="0"/>
              </a:spcAft>
              <a:buClr>
                <a:srgbClr val="4FC2C6"/>
              </a:buClr>
              <a:buSzPct val="125000"/>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PST Certification FAQ</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endParaRPr>
          </a:p>
          <a:p>
            <a:pPr marL="285750" marR="0" lvl="0" indent="-285750" algn="l" defTabSz="914400" rtl="0" eaLnBrk="1" fontAlgn="auto" latinLnBrk="0" hangingPunct="1">
              <a:lnSpc>
                <a:spcPct val="100000"/>
              </a:lnSpc>
              <a:spcBef>
                <a:spcPts val="0"/>
              </a:spcBef>
              <a:spcAft>
                <a:spcPts val="0"/>
              </a:spcAft>
              <a:buClr>
                <a:srgbClr val="4FC2C6"/>
              </a:buClr>
              <a:buSzPct val="125000"/>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List of Recommended CEUs </a:t>
            </a:r>
          </a:p>
          <a:p>
            <a:pPr marL="0" marR="0" lvl="0" indent="0" algn="l" defTabSz="914400" rtl="0" eaLnBrk="1" fontAlgn="auto" latinLnBrk="0" hangingPunct="1">
              <a:lnSpc>
                <a:spcPct val="100000"/>
              </a:lnSpc>
              <a:spcBef>
                <a:spcPts val="0"/>
              </a:spcBef>
              <a:spcAft>
                <a:spcPts val="0"/>
              </a:spcAft>
              <a:buClr>
                <a:srgbClr val="4FC2C6"/>
              </a:buClr>
              <a:buSzPct val="125000"/>
              <a:buFontTx/>
              <a:buNone/>
              <a:tabLst/>
              <a:defRPr/>
            </a:pPr>
            <a:endParaRPr kumimoji="0" lang="en-US" sz="20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endParaRPr>
          </a:p>
          <a:p>
            <a:pPr marL="285750" marR="0" lvl="0" indent="-285750" algn="l" defTabSz="914400" rtl="0" eaLnBrk="1" fontAlgn="auto" latinLnBrk="0" hangingPunct="1">
              <a:lnSpc>
                <a:spcPct val="100000"/>
              </a:lnSpc>
              <a:spcBef>
                <a:spcPts val="0"/>
              </a:spcBef>
              <a:spcAft>
                <a:spcPts val="0"/>
              </a:spcAft>
              <a:buClr>
                <a:srgbClr val="4FC2C6"/>
              </a:buClr>
              <a:buSzPct val="125000"/>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Virtual Academy Roll Calls for exam preparation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Medium" panose="02000000000000000000" pitchFamily="2" charset="0"/>
              <a:ea typeface="Roboto Medium" panose="02000000000000000000" pitchFamily="2" charset="0"/>
              <a:cs typeface="Roboto Medium"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Medium" panose="02000000000000000000" pitchFamily="2" charset="0"/>
              <a:ea typeface="Roboto Medium" panose="02000000000000000000" pitchFamily="2" charset="0"/>
              <a:cs typeface="Roboto Medium"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Medium" panose="02000000000000000000" pitchFamily="2" charset="0"/>
              <a:ea typeface="Roboto Medium" panose="02000000000000000000" pitchFamily="2" charset="0"/>
              <a:cs typeface="Roboto Medium" panose="02000000000000000000" pitchFamily="2" charset="0"/>
            </a:endParaRPr>
          </a:p>
        </p:txBody>
      </p:sp>
      <p:pic>
        <p:nvPicPr>
          <p:cNvPr id="4" name="Graphic 3" descr="Back with solid fill">
            <a:extLst>
              <a:ext uri="{FF2B5EF4-FFF2-40B4-BE49-F238E27FC236}">
                <a16:creationId xmlns:a16="http://schemas.microsoft.com/office/drawing/2014/main" id="{38531A9B-5613-5991-84C0-5C59DC09A34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3947455">
            <a:off x="9560062" y="270151"/>
            <a:ext cx="1677314" cy="1677314"/>
          </a:xfrm>
          <a:prstGeom prst="rect">
            <a:avLst/>
          </a:prstGeom>
        </p:spPr>
      </p:pic>
      <p:pic>
        <p:nvPicPr>
          <p:cNvPr id="5" name="Picture 4">
            <a:extLst>
              <a:ext uri="{FF2B5EF4-FFF2-40B4-BE49-F238E27FC236}">
                <a16:creationId xmlns:a16="http://schemas.microsoft.com/office/drawing/2014/main" id="{6728DD13-8C28-C418-7C48-3CDB1CB389A6}"/>
              </a:ext>
            </a:extLst>
          </p:cNvPr>
          <p:cNvPicPr>
            <a:picLocks noChangeAspect="1"/>
          </p:cNvPicPr>
          <p:nvPr/>
        </p:nvPicPr>
        <p:blipFill>
          <a:blip r:embed="rId6"/>
          <a:stretch>
            <a:fillRect/>
          </a:stretch>
        </p:blipFill>
        <p:spPr>
          <a:xfrm>
            <a:off x="2386649" y="6051390"/>
            <a:ext cx="3367402" cy="806610"/>
          </a:xfrm>
          <a:prstGeom prst="rect">
            <a:avLst/>
          </a:prstGeom>
        </p:spPr>
      </p:pic>
      <p:sp>
        <p:nvSpPr>
          <p:cNvPr id="6" name="Rectangle 5">
            <a:extLst>
              <a:ext uri="{FF2B5EF4-FFF2-40B4-BE49-F238E27FC236}">
                <a16:creationId xmlns:a16="http://schemas.microsoft.com/office/drawing/2014/main" id="{9FE66455-0FB5-2557-2543-F6930A4BA816}"/>
              </a:ext>
            </a:extLst>
          </p:cNvPr>
          <p:cNvSpPr/>
          <p:nvPr/>
        </p:nvSpPr>
        <p:spPr>
          <a:xfrm>
            <a:off x="1901107" y="300681"/>
            <a:ext cx="8922898" cy="1569660"/>
          </a:xfrm>
          <a:prstGeom prst="rect">
            <a:avLst/>
          </a:prstGeom>
          <a:noFill/>
          <a:ln>
            <a:no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4FC2C6"/>
                  </a:outerShdw>
                </a:effectLst>
                <a:uLnTx/>
                <a:uFillTx/>
                <a:latin typeface="Roboto Medium" panose="02000000000000000000" pitchFamily="2" charset="0"/>
                <a:ea typeface="Roboto Medium" panose="02000000000000000000" pitchFamily="2" charset="0"/>
                <a:cs typeface="Roboto Medium" panose="02000000000000000000" pitchFamily="2" charset="0"/>
              </a:rPr>
              <a:t>SCAN the QR code for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4FC2C6"/>
                  </a:outerShdw>
                </a:effectLst>
                <a:uLnTx/>
                <a:uFillTx/>
                <a:latin typeface="Roboto Medium" panose="02000000000000000000" pitchFamily="2" charset="0"/>
                <a:ea typeface="Roboto Medium" panose="02000000000000000000" pitchFamily="2" charset="0"/>
                <a:cs typeface="Roboto Medium" panose="02000000000000000000" pitchFamily="2" charset="0"/>
              </a:rPr>
              <a:t>PST Certification Program page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4FC2C6"/>
                  </a:outerShdw>
                </a:effectLst>
                <a:uLnTx/>
                <a:uFillTx/>
                <a:latin typeface="Roboto Medium" panose="02000000000000000000" pitchFamily="2" charset="0"/>
                <a:ea typeface="Roboto Medium" panose="02000000000000000000" pitchFamily="2" charset="0"/>
                <a:cs typeface="Roboto Medium" panose="02000000000000000000" pitchFamily="2" charset="0"/>
              </a:rPr>
              <a:t>on the Alabama 9-1-1 Board Website</a:t>
            </a:r>
          </a:p>
        </p:txBody>
      </p:sp>
      <p:sp>
        <p:nvSpPr>
          <p:cNvPr id="8" name="TextBox 7">
            <a:extLst>
              <a:ext uri="{FF2B5EF4-FFF2-40B4-BE49-F238E27FC236}">
                <a16:creationId xmlns:a16="http://schemas.microsoft.com/office/drawing/2014/main" id="{9AB362E7-53F8-5042-47B5-65CEF72F6C9F}"/>
              </a:ext>
            </a:extLst>
          </p:cNvPr>
          <p:cNvSpPr txBox="1"/>
          <p:nvPr/>
        </p:nvSpPr>
        <p:spPr>
          <a:xfrm rot="16200000">
            <a:off x="-3141461" y="3105835"/>
            <a:ext cx="6858000" cy="646331"/>
          </a:xfrm>
          <a:prstGeom prst="rect">
            <a:avLst/>
          </a:prstGeom>
          <a:solidFill>
            <a:srgbClr val="4FC2C6"/>
          </a:solidFill>
          <a:ln>
            <a:solidFill>
              <a:srgbClr val="4EC1C5"/>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Roboto" pitchFamily="2" charset="0"/>
              <a:ea typeface="Roboto" pitchFamily="2" charset="0"/>
              <a:cs typeface="Open Sans Condensed" pitchFamily="34" charset="0"/>
            </a:endParaRPr>
          </a:p>
        </p:txBody>
      </p:sp>
    </p:spTree>
    <p:extLst>
      <p:ext uri="{BB962C8B-B14F-4D97-AF65-F5344CB8AC3E}">
        <p14:creationId xmlns:p14="http://schemas.microsoft.com/office/powerpoint/2010/main" val="3505656155"/>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AD34E8-D607-6531-CF08-FA348D773F8A}"/>
              </a:ext>
            </a:extLst>
          </p:cNvPr>
          <p:cNvSpPr txBox="1"/>
          <p:nvPr/>
        </p:nvSpPr>
        <p:spPr>
          <a:xfrm>
            <a:off x="466343" y="1867604"/>
            <a:ext cx="4940996" cy="2950847"/>
          </a:xfrm>
          <a:prstGeom prst="rect">
            <a:avLst/>
          </a:prstGeom>
          <a:noFill/>
        </p:spPr>
        <p:txBody>
          <a:bodyPr wrap="square" lIns="0" tIns="0" rIns="0" bIns="0" rtlCol="0" anchor="b">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166B99"/>
                </a:solidFill>
                <a:effectLst/>
                <a:uLnTx/>
                <a:uFillTx/>
                <a:latin typeface="Roboto" panose="02000000000000000000" pitchFamily="2" charset="0"/>
                <a:ea typeface="Roboto" panose="02000000000000000000" pitchFamily="2" charset="0"/>
                <a:cs typeface="+mn-cs"/>
              </a:rPr>
              <a:t>HOW</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166B99"/>
                </a:solidFill>
                <a:effectLst/>
                <a:uLnTx/>
                <a:uFillTx/>
                <a:latin typeface="Roboto" panose="02000000000000000000" pitchFamily="2" charset="0"/>
                <a:ea typeface="Roboto" panose="02000000000000000000" pitchFamily="2" charset="0"/>
                <a:cs typeface="+mn-cs"/>
              </a:rPr>
              <a:t> do</a:t>
            </a:r>
            <a:r>
              <a:rPr kumimoji="0" lang="en-US" sz="6600" b="1" i="0" u="none" strike="noStrike" kern="1200" cap="none" spc="0" normalizeH="0" noProof="0" dirty="0">
                <a:ln>
                  <a:noFill/>
                </a:ln>
                <a:solidFill>
                  <a:srgbClr val="166B99"/>
                </a:solidFill>
                <a:effectLst/>
                <a:uLnTx/>
                <a:uFillTx/>
                <a:latin typeface="Roboto" panose="02000000000000000000" pitchFamily="2" charset="0"/>
                <a:ea typeface="Roboto" panose="02000000000000000000" pitchFamily="2" charset="0"/>
                <a:cs typeface="+mn-cs"/>
              </a:rPr>
              <a:t> we </a:t>
            </a:r>
            <a:r>
              <a:rPr lang="en-US" sz="6600" b="1" dirty="0">
                <a:solidFill>
                  <a:srgbClr val="166B99"/>
                </a:solidFill>
                <a:latin typeface="Roboto" panose="02000000000000000000" pitchFamily="2" charset="0"/>
                <a:ea typeface="Roboto" panose="02000000000000000000" pitchFamily="2" charset="0"/>
              </a:rPr>
              <a:t>m</a:t>
            </a:r>
            <a:r>
              <a:rPr kumimoji="0" lang="en-US" sz="6600" b="1" i="0" u="none" strike="noStrike" kern="1200" cap="none" spc="0" normalizeH="0" noProof="0" dirty="0" err="1">
                <a:ln>
                  <a:noFill/>
                </a:ln>
                <a:solidFill>
                  <a:srgbClr val="166B99"/>
                </a:solidFill>
                <a:effectLst/>
                <a:uLnTx/>
                <a:uFillTx/>
                <a:latin typeface="Roboto" panose="02000000000000000000" pitchFamily="2" charset="0"/>
                <a:ea typeface="Roboto" panose="02000000000000000000" pitchFamily="2" charset="0"/>
                <a:cs typeface="+mn-cs"/>
              </a:rPr>
              <a:t>aintain</a:t>
            </a:r>
            <a:r>
              <a:rPr kumimoji="0" lang="en-US" sz="6600" b="1" i="0" u="none" strike="noStrike" kern="1200" cap="none" spc="0" normalizeH="0" noProof="0" dirty="0">
                <a:ln>
                  <a:noFill/>
                </a:ln>
                <a:solidFill>
                  <a:srgbClr val="166B99"/>
                </a:solidFill>
                <a:effectLst/>
                <a:uLnTx/>
                <a:uFillTx/>
                <a:latin typeface="Roboto" panose="02000000000000000000" pitchFamily="2" charset="0"/>
                <a:ea typeface="Roboto" panose="02000000000000000000" pitchFamily="2" charset="0"/>
                <a:cs typeface="+mn-cs"/>
              </a:rPr>
              <a:t>?</a:t>
            </a:r>
            <a:endParaRPr kumimoji="0" lang="en-US" sz="6600" b="1" i="0" u="none" strike="noStrike" kern="1200" cap="none" spc="0" normalizeH="0" baseline="0" noProof="0" dirty="0">
              <a:ln>
                <a:noFill/>
              </a:ln>
              <a:solidFill>
                <a:srgbClr val="166B99"/>
              </a:solidFill>
              <a:effectLst/>
              <a:uLnTx/>
              <a:uFillTx/>
              <a:latin typeface="Roboto" panose="02000000000000000000" pitchFamily="2" charset="0"/>
              <a:ea typeface="Roboto" panose="02000000000000000000" pitchFamily="2" charset="0"/>
              <a:cs typeface="+mn-cs"/>
            </a:endParaRPr>
          </a:p>
        </p:txBody>
      </p:sp>
      <p:sp>
        <p:nvSpPr>
          <p:cNvPr id="7" name="Rectangle 6">
            <a:extLst>
              <a:ext uri="{FF2B5EF4-FFF2-40B4-BE49-F238E27FC236}">
                <a16:creationId xmlns:a16="http://schemas.microsoft.com/office/drawing/2014/main" id="{57214A23-BE6F-0AD5-5167-FC8EF54F8DE2}"/>
              </a:ext>
            </a:extLst>
          </p:cNvPr>
          <p:cNvSpPr/>
          <p:nvPr/>
        </p:nvSpPr>
        <p:spPr>
          <a:xfrm>
            <a:off x="4941774" y="2348714"/>
            <a:ext cx="642446" cy="6424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7D0F45D1-ACD2-A20F-11F6-770969D21EEA}"/>
              </a:ext>
            </a:extLst>
          </p:cNvPr>
          <p:cNvSpPr/>
          <p:nvPr/>
        </p:nvSpPr>
        <p:spPr>
          <a:xfrm>
            <a:off x="5291096" y="2706702"/>
            <a:ext cx="1061211" cy="989351"/>
          </a:xfrm>
          <a:prstGeom prst="rect">
            <a:avLst/>
          </a:prstGeom>
          <a:solidFill>
            <a:srgbClr val="148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CFFE8A2E-D2F4-DA48-4024-B7C46423BF8B}"/>
              </a:ext>
            </a:extLst>
          </p:cNvPr>
          <p:cNvSpPr/>
          <p:nvPr/>
        </p:nvSpPr>
        <p:spPr>
          <a:xfrm>
            <a:off x="4624187" y="582004"/>
            <a:ext cx="401611" cy="3744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Round Same-side Corner of Rectangle 28">
            <a:extLst>
              <a:ext uri="{FF2B5EF4-FFF2-40B4-BE49-F238E27FC236}">
                <a16:creationId xmlns:a16="http://schemas.microsoft.com/office/drawing/2014/main" id="{06551331-D7D6-E3F8-1A18-75EFEEDD3CDE}"/>
              </a:ext>
            </a:extLst>
          </p:cNvPr>
          <p:cNvSpPr/>
          <p:nvPr/>
        </p:nvSpPr>
        <p:spPr>
          <a:xfrm rot="16200000">
            <a:off x="8780635" y="2935282"/>
            <a:ext cx="1362270" cy="5444534"/>
          </a:xfrm>
          <a:prstGeom prst="round2SameRect">
            <a:avLst>
              <a:gd name="adj1" fmla="val 50000"/>
              <a:gd name="adj2" fmla="val 0"/>
            </a:avLst>
          </a:prstGeom>
          <a:solidFill>
            <a:srgbClr val="4FC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DFDA2BEC-AB71-A36F-FE35-621553F025D4}"/>
              </a:ext>
            </a:extLst>
          </p:cNvPr>
          <p:cNvSpPr txBox="1"/>
          <p:nvPr/>
        </p:nvSpPr>
        <p:spPr>
          <a:xfrm>
            <a:off x="6352306" y="5425432"/>
            <a:ext cx="580331" cy="492163"/>
          </a:xfrm>
          <a:prstGeom prst="rect">
            <a:avLst/>
          </a:prstGeom>
          <a:solidFill>
            <a:schemeClr val="bg1"/>
          </a:solidFill>
          <a:ln w="12700">
            <a:solidFill>
              <a:srgbClr val="4FC2C6"/>
            </a:solid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FC2C6"/>
                </a:solidFill>
                <a:effectLst/>
                <a:uLnTx/>
                <a:uFillTx/>
                <a:latin typeface="Roboto" panose="02000000000000000000" pitchFamily="2" charset="0"/>
                <a:ea typeface="Roboto" panose="02000000000000000000" pitchFamily="2" charset="0"/>
                <a:cs typeface="+mn-cs"/>
              </a:rPr>
              <a:t>04</a:t>
            </a:r>
          </a:p>
        </p:txBody>
      </p:sp>
      <p:sp>
        <p:nvSpPr>
          <p:cNvPr id="28" name="Round Same-side Corner of Rectangle 27">
            <a:extLst>
              <a:ext uri="{FF2B5EF4-FFF2-40B4-BE49-F238E27FC236}">
                <a16:creationId xmlns:a16="http://schemas.microsoft.com/office/drawing/2014/main" id="{EAAD87E6-0EEE-96CA-A72D-174945148C55}"/>
              </a:ext>
            </a:extLst>
          </p:cNvPr>
          <p:cNvSpPr/>
          <p:nvPr/>
        </p:nvSpPr>
        <p:spPr>
          <a:xfrm rot="16200000">
            <a:off x="8786447" y="1465795"/>
            <a:ext cx="1362270" cy="5444534"/>
          </a:xfrm>
          <a:prstGeom prst="round2SameRect">
            <a:avLst>
              <a:gd name="adj1" fmla="val 50000"/>
              <a:gd name="adj2" fmla="val 0"/>
            </a:avLst>
          </a:prstGeom>
          <a:solidFill>
            <a:srgbClr val="41A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A2FA97D5-99B4-5A0B-8329-38A6EF225577}"/>
              </a:ext>
            </a:extLst>
          </p:cNvPr>
          <p:cNvSpPr txBox="1"/>
          <p:nvPr/>
        </p:nvSpPr>
        <p:spPr>
          <a:xfrm>
            <a:off x="7135439" y="5115992"/>
            <a:ext cx="5157564" cy="931053"/>
          </a:xfrm>
          <a:prstGeom prst="rect">
            <a:avLst/>
          </a:prstGeom>
          <a:noFill/>
        </p:spPr>
        <p:txBody>
          <a:bodyPr wrap="square" lIns="0" tIns="0" rIns="0" bIns="0" rtlCol="0" anchor="b">
            <a:noAutofit/>
          </a:bodyPr>
          <a:lstStyle/>
          <a:p>
            <a:pPr marL="0" marR="0" lvl="0" indent="0" algn="l" defTabSz="914400" rtl="0" eaLnBrk="1" fontAlgn="auto" latinLnBrk="0" hangingPunct="1">
              <a:lnSpc>
                <a:spcPct val="3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Roboto Medium" panose="02000000000000000000" pitchFamily="2" charset="0"/>
                <a:ea typeface="Roboto Medium" panose="02000000000000000000" pitchFamily="2" charset="0"/>
                <a:cs typeface="Roboto Medium" panose="02000000000000000000" pitchFamily="2" charset="0"/>
              </a:rPr>
              <a:t>Continuing</a:t>
            </a:r>
            <a:r>
              <a:rPr kumimoji="0" lang="en-US" sz="2600" b="1" i="0" u="none" strike="noStrike" kern="1200" cap="none" spc="0" normalizeH="0" noProof="0" dirty="0">
                <a:ln>
                  <a:noFill/>
                </a:ln>
                <a:solidFill>
                  <a:srgbClr val="FFFFFF"/>
                </a:solidFill>
                <a:effectLst/>
                <a:uLnTx/>
                <a:uFillTx/>
                <a:latin typeface="Roboto Medium" panose="02000000000000000000" pitchFamily="2" charset="0"/>
                <a:ea typeface="Roboto Medium" panose="02000000000000000000" pitchFamily="2" charset="0"/>
                <a:cs typeface="Roboto Medium" panose="02000000000000000000" pitchFamily="2" charset="0"/>
              </a:rPr>
              <a:t> Education Units (CEUs)</a:t>
            </a:r>
            <a:endParaRPr lang="en-US" sz="2600" b="1" baseline="0" dirty="0">
              <a:solidFill>
                <a:srgbClr val="FFFFFF"/>
              </a:solidFill>
              <a:latin typeface="Roboto Medium" panose="02000000000000000000" pitchFamily="2" charset="0"/>
              <a:ea typeface="Roboto Medium" panose="02000000000000000000" pitchFamily="2" charset="0"/>
              <a:cs typeface="Roboto Medium" panose="02000000000000000000" pitchFamily="2" charset="0"/>
            </a:endParaRPr>
          </a:p>
          <a:p>
            <a:pPr marL="342900" marR="0" lvl="0" indent="-342900" algn="l" defTabSz="9144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en-US" sz="1600" b="1" i="0" u="none" strike="noStrike" kern="1200" cap="none" spc="0" normalizeH="0" noProof="0" dirty="0">
                <a:ln>
                  <a:noFill/>
                </a:ln>
                <a:solidFill>
                  <a:srgbClr val="FFFFFF"/>
                </a:solidFill>
                <a:effectLst/>
                <a:uLnTx/>
                <a:uFillTx/>
                <a:latin typeface="Roboto Light" panose="02000000000000000000" pitchFamily="2" charset="0"/>
                <a:ea typeface="Roboto Light" panose="02000000000000000000" pitchFamily="2" charset="0"/>
                <a:cs typeface="Roboto Light" panose="02000000000000000000" pitchFamily="2" charset="0"/>
              </a:rPr>
              <a:t>Earning 12 hours annually (in-person or virtual)</a:t>
            </a:r>
            <a:endParaRPr kumimoji="0" lang="en-US" sz="16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20" name="TextBox 19">
            <a:extLst>
              <a:ext uri="{FF2B5EF4-FFF2-40B4-BE49-F238E27FC236}">
                <a16:creationId xmlns:a16="http://schemas.microsoft.com/office/drawing/2014/main" id="{09B826EE-F42F-3480-2C56-0F59EDBD3FFF}"/>
              </a:ext>
            </a:extLst>
          </p:cNvPr>
          <p:cNvSpPr txBox="1"/>
          <p:nvPr/>
        </p:nvSpPr>
        <p:spPr>
          <a:xfrm>
            <a:off x="6352307" y="3941979"/>
            <a:ext cx="580331" cy="492163"/>
          </a:xfrm>
          <a:prstGeom prst="rect">
            <a:avLst/>
          </a:prstGeom>
          <a:solidFill>
            <a:schemeClr val="bg1"/>
          </a:solidFill>
          <a:ln w="12700">
            <a:solidFill>
              <a:srgbClr val="41A5A9"/>
            </a:solid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1A5A9"/>
                </a:solidFill>
                <a:effectLst/>
                <a:uLnTx/>
                <a:uFillTx/>
                <a:latin typeface="Roboto" panose="02000000000000000000" pitchFamily="2" charset="0"/>
                <a:ea typeface="Roboto" panose="02000000000000000000" pitchFamily="2" charset="0"/>
                <a:cs typeface="+mn-cs"/>
              </a:rPr>
              <a:t>03</a:t>
            </a:r>
          </a:p>
        </p:txBody>
      </p:sp>
      <p:sp>
        <p:nvSpPr>
          <p:cNvPr id="27" name="Round Same-side Corner of Rectangle 26">
            <a:extLst>
              <a:ext uri="{FF2B5EF4-FFF2-40B4-BE49-F238E27FC236}">
                <a16:creationId xmlns:a16="http://schemas.microsoft.com/office/drawing/2014/main" id="{57CBDD2B-AD3C-FDBF-7F7A-FC65275775DD}"/>
              </a:ext>
            </a:extLst>
          </p:cNvPr>
          <p:cNvSpPr/>
          <p:nvPr/>
        </p:nvSpPr>
        <p:spPr>
          <a:xfrm rot="16200000">
            <a:off x="8785693" y="-55235"/>
            <a:ext cx="1362270" cy="5450344"/>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4CD2E8EA-A17E-8CF2-B631-74267A74E685}"/>
              </a:ext>
            </a:extLst>
          </p:cNvPr>
          <p:cNvSpPr txBox="1"/>
          <p:nvPr/>
        </p:nvSpPr>
        <p:spPr>
          <a:xfrm>
            <a:off x="7135439" y="2098662"/>
            <a:ext cx="5057339" cy="1115264"/>
          </a:xfrm>
          <a:prstGeom prst="rect">
            <a:avLst/>
          </a:prstGeom>
          <a:noFill/>
        </p:spPr>
        <p:txBody>
          <a:bodyPr wrap="square" lIns="0" tIns="0" rIns="0" bIns="0" rtlCol="0" anchor="b">
            <a:noAutofit/>
          </a:bodyPr>
          <a:lstStyle/>
          <a:p>
            <a:pPr marL="0" marR="0" lvl="0" indent="0" defTabSz="914400" rtl="0" eaLnBrk="1" fontAlgn="auto" latinLnBrk="0" hangingPunct="1">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Roboto Medium" panose="02000000000000000000" pitchFamily="2" charset="0"/>
                <a:ea typeface="Roboto Medium" panose="02000000000000000000" pitchFamily="2" charset="0"/>
                <a:cs typeface="Roboto Medium" panose="02000000000000000000" pitchFamily="2" charset="0"/>
              </a:rPr>
              <a:t>Virtual Academy</a:t>
            </a:r>
            <a:endParaRPr lang="en-US" sz="2600" b="1" dirty="0">
              <a:solidFill>
                <a:srgbClr val="FFFFFF"/>
              </a:solidFill>
              <a:latin typeface="Roboto Medium" panose="02000000000000000000" pitchFamily="2" charset="0"/>
              <a:ea typeface="Roboto Medium" panose="02000000000000000000" pitchFamily="2" charset="0"/>
              <a:cs typeface="Roboto Medium" panose="02000000000000000000" pitchFamily="2" charset="0"/>
            </a:endParaRPr>
          </a:p>
          <a:p>
            <a:pPr marL="342900" marR="0" lvl="0" indent="-342900"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16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Roboto Light" panose="02000000000000000000" pitchFamily="2" charset="0"/>
              </a:rPr>
              <a:t>Adding new</a:t>
            </a:r>
            <a:r>
              <a:rPr kumimoji="0" lang="en-US" sz="1600" b="1" i="0" u="none" strike="noStrike" kern="1200" cap="none" spc="0" normalizeH="0" noProof="0" dirty="0">
                <a:ln>
                  <a:noFill/>
                </a:ln>
                <a:solidFill>
                  <a:srgbClr val="FFFFFF"/>
                </a:solidFill>
                <a:effectLst/>
                <a:uLnTx/>
                <a:uFillTx/>
                <a:latin typeface="Roboto Light" panose="02000000000000000000" pitchFamily="2" charset="0"/>
                <a:ea typeface="Roboto Light" panose="02000000000000000000" pitchFamily="2" charset="0"/>
                <a:cs typeface="Roboto Light" panose="02000000000000000000" pitchFamily="2" charset="0"/>
              </a:rPr>
              <a:t> PSTs when hired</a:t>
            </a:r>
          </a:p>
          <a:p>
            <a:pPr marL="342900" marR="0" lvl="0" indent="-342900"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en-US" sz="1600" b="1" noProof="0" dirty="0">
                <a:solidFill>
                  <a:srgbClr val="FFFFFF"/>
                </a:solidFill>
                <a:latin typeface="Roboto Light" panose="02000000000000000000" pitchFamily="2" charset="0"/>
                <a:ea typeface="Roboto Light" panose="02000000000000000000" pitchFamily="2" charset="0"/>
                <a:cs typeface="Roboto Light" panose="02000000000000000000" pitchFamily="2" charset="0"/>
              </a:rPr>
              <a:t>Moving to unaffiliated when they leave the agency</a:t>
            </a:r>
            <a:endParaRPr kumimoji="0" lang="en-US" sz="16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6" name="TextBox 15">
            <a:extLst>
              <a:ext uri="{FF2B5EF4-FFF2-40B4-BE49-F238E27FC236}">
                <a16:creationId xmlns:a16="http://schemas.microsoft.com/office/drawing/2014/main" id="{1D5EE0AE-99C4-A906-3A43-5BDA5F00D793}"/>
              </a:ext>
            </a:extLst>
          </p:cNvPr>
          <p:cNvSpPr txBox="1"/>
          <p:nvPr/>
        </p:nvSpPr>
        <p:spPr>
          <a:xfrm>
            <a:off x="6352307" y="2431780"/>
            <a:ext cx="580331" cy="492163"/>
          </a:xfrm>
          <a:prstGeom prst="rect">
            <a:avLst/>
          </a:prstGeom>
          <a:solidFill>
            <a:schemeClr val="bg1"/>
          </a:solidFill>
          <a:ln w="12700">
            <a:solidFill>
              <a:srgbClr val="79CECA"/>
            </a:solid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9CECA"/>
                </a:solidFill>
                <a:effectLst/>
                <a:uLnTx/>
                <a:uFillTx/>
                <a:latin typeface="Roboto" panose="02000000000000000000" pitchFamily="2" charset="0"/>
                <a:ea typeface="Roboto" panose="02000000000000000000" pitchFamily="2" charset="0"/>
                <a:cs typeface="+mn-cs"/>
              </a:rPr>
              <a:t>02</a:t>
            </a:r>
          </a:p>
        </p:txBody>
      </p:sp>
      <p:sp>
        <p:nvSpPr>
          <p:cNvPr id="12" name="Round Same-side Corner of Rectangle 11">
            <a:extLst>
              <a:ext uri="{FF2B5EF4-FFF2-40B4-BE49-F238E27FC236}">
                <a16:creationId xmlns:a16="http://schemas.microsoft.com/office/drawing/2014/main" id="{3D2FBD16-998F-47D2-4125-C536F1AB01C9}"/>
              </a:ext>
            </a:extLst>
          </p:cNvPr>
          <p:cNvSpPr/>
          <p:nvPr/>
        </p:nvSpPr>
        <p:spPr>
          <a:xfrm rot="16200000">
            <a:off x="8783541" y="-1524721"/>
            <a:ext cx="1362270" cy="5450345"/>
          </a:xfrm>
          <a:prstGeom prst="round2SameRect">
            <a:avLst>
              <a:gd name="adj1" fmla="val 50000"/>
              <a:gd name="adj2" fmla="val 0"/>
            </a:avLst>
          </a:prstGeom>
          <a:solidFill>
            <a:srgbClr val="148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CB47FFB3-AF90-E164-801B-9460CFB58A98}"/>
              </a:ext>
            </a:extLst>
          </p:cNvPr>
          <p:cNvSpPr txBox="1"/>
          <p:nvPr/>
        </p:nvSpPr>
        <p:spPr>
          <a:xfrm>
            <a:off x="7135439" y="563991"/>
            <a:ext cx="5249426" cy="1028793"/>
          </a:xfrm>
          <a:prstGeom prst="rect">
            <a:avLst/>
          </a:prstGeom>
          <a:noFill/>
        </p:spPr>
        <p:txBody>
          <a:bodyPr wrap="square" lIns="0" tIns="0" rIns="0" bIns="0" rtlCol="0" anchor="b">
            <a:noAutofit/>
          </a:bodyPr>
          <a:lstStyle/>
          <a:p>
            <a:pPr marL="0" marR="0" lvl="0" indent="0" defTabSz="914400" rtl="0" eaLnBrk="1" fontAlgn="auto" latinLnBrk="0" hangingPunct="1">
              <a:lnSpc>
                <a:spcPct val="3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Roboto Medium" panose="02000000000000000000" pitchFamily="2" charset="0"/>
                <a:ea typeface="Roboto Medium" panose="02000000000000000000" pitchFamily="2" charset="0"/>
                <a:cs typeface="Roboto Medium" panose="02000000000000000000" pitchFamily="2" charset="0"/>
              </a:rPr>
              <a:t>Consistent </a:t>
            </a:r>
            <a:r>
              <a:rPr lang="en-US" sz="2600" b="1" dirty="0">
                <a:solidFill>
                  <a:srgbClr val="FFFFFF"/>
                </a:solidFill>
                <a:latin typeface="Roboto Medium" panose="02000000000000000000" pitchFamily="2" charset="0"/>
                <a:ea typeface="Roboto Medium" panose="02000000000000000000" pitchFamily="2" charset="0"/>
                <a:cs typeface="Roboto Medium" panose="02000000000000000000" pitchFamily="2" charset="0"/>
              </a:rPr>
              <a:t>d</a:t>
            </a:r>
            <a:r>
              <a:rPr kumimoji="0" lang="en-US" sz="2600" b="1" i="0" u="none" strike="noStrike" kern="1200" cap="none" spc="0" normalizeH="0" baseline="0" noProof="0" dirty="0" err="1">
                <a:ln>
                  <a:noFill/>
                </a:ln>
                <a:solidFill>
                  <a:srgbClr val="FFFFFF"/>
                </a:solidFill>
                <a:effectLst/>
                <a:uLnTx/>
                <a:uFillTx/>
                <a:latin typeface="Roboto Medium" panose="02000000000000000000" pitchFamily="2" charset="0"/>
                <a:ea typeface="Roboto Medium" panose="02000000000000000000" pitchFamily="2" charset="0"/>
                <a:cs typeface="Roboto Medium" panose="02000000000000000000" pitchFamily="2" charset="0"/>
              </a:rPr>
              <a:t>ata</a:t>
            </a:r>
            <a:r>
              <a:rPr kumimoji="0" lang="en-US" sz="2600" b="1" i="0" u="none" strike="noStrike" kern="1200" cap="none" spc="0" normalizeH="0" baseline="0" noProof="0" dirty="0">
                <a:ln>
                  <a:noFill/>
                </a:ln>
                <a:solidFill>
                  <a:srgbClr val="FFFFFF"/>
                </a:solidFill>
                <a:effectLst/>
                <a:uLnTx/>
                <a:uFillTx/>
                <a:latin typeface="Roboto Medium" panose="02000000000000000000" pitchFamily="2" charset="0"/>
                <a:ea typeface="Roboto Medium" panose="02000000000000000000" pitchFamily="2" charset="0"/>
                <a:cs typeface="Roboto Medium" panose="02000000000000000000" pitchFamily="2" charset="0"/>
              </a:rPr>
              <a:t> collection</a:t>
            </a:r>
            <a:endParaRPr lang="en-US" sz="2600" b="1" baseline="0" dirty="0">
              <a:solidFill>
                <a:srgbClr val="FFFFFF"/>
              </a:solidFill>
              <a:latin typeface="Roboto Medium" panose="02000000000000000000" pitchFamily="2" charset="0"/>
              <a:ea typeface="Roboto Medium" panose="02000000000000000000" pitchFamily="2" charset="0"/>
              <a:cs typeface="Roboto Medium" panose="02000000000000000000" pitchFamily="2" charset="0"/>
            </a:endParaRPr>
          </a:p>
          <a:p>
            <a:pPr marL="342900" marR="0" lvl="0" indent="-342900" defTabSz="9144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en-US" sz="1600" b="1" i="0" u="none" strike="noStrike" kern="1200" cap="none" spc="0" normalizeH="0" noProof="0" dirty="0">
                <a:ln>
                  <a:noFill/>
                </a:ln>
                <a:solidFill>
                  <a:srgbClr val="FFFFFF"/>
                </a:solidFill>
                <a:effectLst/>
                <a:uLnTx/>
                <a:uFillTx/>
                <a:latin typeface="Roboto Light" panose="02000000000000000000" pitchFamily="2" charset="0"/>
                <a:ea typeface="Roboto Light" panose="02000000000000000000" pitchFamily="2" charset="0"/>
                <a:cs typeface="Roboto Light" panose="02000000000000000000" pitchFamily="2" charset="0"/>
              </a:rPr>
              <a:t>PST Certification Status Forms</a:t>
            </a:r>
            <a:endParaRPr kumimoji="0" lang="en-US" sz="16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1" name="TextBox 10">
            <a:extLst>
              <a:ext uri="{FF2B5EF4-FFF2-40B4-BE49-F238E27FC236}">
                <a16:creationId xmlns:a16="http://schemas.microsoft.com/office/drawing/2014/main" id="{11B5F1A0-3167-C06D-9CE5-530E65C5C3C3}"/>
              </a:ext>
            </a:extLst>
          </p:cNvPr>
          <p:cNvSpPr txBox="1"/>
          <p:nvPr/>
        </p:nvSpPr>
        <p:spPr>
          <a:xfrm>
            <a:off x="6352307" y="938266"/>
            <a:ext cx="580331" cy="492163"/>
          </a:xfrm>
          <a:prstGeom prst="rect">
            <a:avLst/>
          </a:prstGeom>
          <a:solidFill>
            <a:schemeClr val="bg1"/>
          </a:solidFill>
          <a:ln w="12700">
            <a:solidFill>
              <a:srgbClr val="148DB6"/>
            </a:solid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48DB6"/>
                </a:solidFill>
                <a:effectLst/>
                <a:uLnTx/>
                <a:uFillTx/>
                <a:latin typeface="Roboto" panose="02000000000000000000" pitchFamily="2" charset="0"/>
                <a:ea typeface="Roboto" panose="02000000000000000000" pitchFamily="2" charset="0"/>
                <a:cs typeface="+mn-cs"/>
              </a:rPr>
              <a:t>01</a:t>
            </a:r>
          </a:p>
        </p:txBody>
      </p:sp>
      <p:sp>
        <p:nvSpPr>
          <p:cNvPr id="22" name="TextBox 21">
            <a:extLst>
              <a:ext uri="{FF2B5EF4-FFF2-40B4-BE49-F238E27FC236}">
                <a16:creationId xmlns:a16="http://schemas.microsoft.com/office/drawing/2014/main" id="{2DFBEDDD-6878-B111-6DF8-CA5D2B3F993E}"/>
              </a:ext>
            </a:extLst>
          </p:cNvPr>
          <p:cNvSpPr txBox="1"/>
          <p:nvPr/>
        </p:nvSpPr>
        <p:spPr>
          <a:xfrm>
            <a:off x="7135439" y="3648613"/>
            <a:ext cx="5249426" cy="1169838"/>
          </a:xfrm>
          <a:prstGeom prst="rect">
            <a:avLst/>
          </a:prstGeom>
          <a:noFill/>
        </p:spPr>
        <p:txBody>
          <a:bodyPr wrap="square" lIns="0" tIns="0" rIns="0" bIns="0" rtlCol="0" anchor="b">
            <a:noAutofit/>
          </a:bodyPr>
          <a:lstStyle/>
          <a:p>
            <a:pPr marL="0" marR="0" lvl="0" indent="0" algn="l" defTabSz="914400" rtl="0" eaLnBrk="1" fontAlgn="auto" latinLnBrk="0" hangingPunct="1">
              <a:spcBef>
                <a:spcPts val="0"/>
              </a:spcBef>
              <a:spcAft>
                <a:spcPts val="0"/>
              </a:spcAft>
              <a:buClrTx/>
              <a:buSzTx/>
              <a:buFontTx/>
              <a:buNone/>
              <a:tabLst/>
              <a:defRPr/>
            </a:pPr>
            <a:r>
              <a:rPr lang="en-US" sz="2600" b="1" dirty="0">
                <a:solidFill>
                  <a:srgbClr val="FFFFFF"/>
                </a:solidFill>
                <a:latin typeface="Roboto Medium" panose="02000000000000000000" pitchFamily="2" charset="0"/>
                <a:ea typeface="Roboto Medium" panose="02000000000000000000" pitchFamily="2" charset="0"/>
                <a:cs typeface="Roboto Medium" panose="02000000000000000000" pitchFamily="2" charset="0"/>
              </a:rPr>
              <a:t>40-hour PST course</a:t>
            </a:r>
          </a:p>
          <a:p>
            <a:pPr marL="285750" marR="0" lvl="0" indent="-285750" algn="l" defTabSz="914400" rtl="0" eaLnBrk="1" fontAlgn="auto" latinLnBrk="0" hangingPunct="1">
              <a:lnSpc>
                <a:spcPct val="200000"/>
              </a:lnSpc>
              <a:spcBef>
                <a:spcPts val="0"/>
              </a:spcBef>
              <a:spcAft>
                <a:spcPts val="0"/>
              </a:spcAft>
              <a:buClrTx/>
              <a:buSzTx/>
              <a:buFont typeface="Wingdings" panose="05000000000000000000" pitchFamily="2" charset="2"/>
              <a:buChar char="Ø"/>
              <a:tabLst/>
              <a:defRPr/>
            </a:pPr>
            <a:r>
              <a:rPr lang="en-US" sz="1600" b="1" dirty="0">
                <a:solidFill>
                  <a:srgbClr val="FFFFFF"/>
                </a:solidFill>
                <a:latin typeface="Roboto Light" panose="02000000000000000000" pitchFamily="2" charset="0"/>
                <a:ea typeface="Roboto Light" panose="02000000000000000000" pitchFamily="2" charset="0"/>
                <a:cs typeface="Roboto Light" panose="02000000000000000000" pitchFamily="2" charset="0"/>
              </a:rPr>
              <a:t> Enrolling within 180 days</a:t>
            </a:r>
          </a:p>
          <a:p>
            <a:pPr marL="285750" marR="0" lvl="0" indent="-285750" algn="l" defTabSz="914400" rtl="0" eaLnBrk="1" fontAlgn="auto" latinLnBrk="0" hangingPunct="1">
              <a:spcAft>
                <a:spcPts val="0"/>
              </a:spcAft>
              <a:buClrTx/>
              <a:buSzTx/>
              <a:buFont typeface="Wingdings" panose="05000000000000000000" pitchFamily="2" charset="2"/>
              <a:buChar char="Ø"/>
              <a:tabLst/>
              <a:defRPr/>
            </a:pPr>
            <a:r>
              <a:rPr lang="en-US" sz="1600" b="1" dirty="0">
                <a:solidFill>
                  <a:srgbClr val="FFFFFF"/>
                </a:solidFill>
                <a:latin typeface="Roboto Light" panose="02000000000000000000" pitchFamily="2" charset="0"/>
                <a:ea typeface="Roboto Light" panose="02000000000000000000" pitchFamily="2" charset="0"/>
                <a:cs typeface="Roboto Light" panose="02000000000000000000" pitchFamily="2" charset="0"/>
              </a:rPr>
              <a:t>Completing course within 180 days of enrollment</a:t>
            </a:r>
            <a:r>
              <a:rPr lang="en-US" sz="2000" b="1" dirty="0">
                <a:solidFill>
                  <a:srgbClr val="FFFFFF"/>
                </a:solidFill>
                <a:latin typeface="Roboto" panose="02000000000000000000" pitchFamily="2" charset="0"/>
                <a:ea typeface="Roboto" panose="02000000000000000000" pitchFamily="2" charset="0"/>
              </a:rPr>
              <a:t>  </a:t>
            </a:r>
            <a:endParaRPr kumimoji="0" lang="en-US" sz="20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endParaRPr>
          </a:p>
        </p:txBody>
      </p:sp>
      <p:sp>
        <p:nvSpPr>
          <p:cNvPr id="4" name="Rectangle 3">
            <a:extLst>
              <a:ext uri="{FF2B5EF4-FFF2-40B4-BE49-F238E27FC236}">
                <a16:creationId xmlns:a16="http://schemas.microsoft.com/office/drawing/2014/main" id="{77AAC4DE-1CEB-4D46-F06A-739AA1847375}"/>
              </a:ext>
            </a:extLst>
          </p:cNvPr>
          <p:cNvSpPr/>
          <p:nvPr/>
        </p:nvSpPr>
        <p:spPr>
          <a:xfrm>
            <a:off x="-1" y="5917595"/>
            <a:ext cx="932689" cy="940405"/>
          </a:xfrm>
          <a:prstGeom prst="rect">
            <a:avLst/>
          </a:prstGeom>
          <a:solidFill>
            <a:srgbClr val="79C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DA6A499-7450-0EA5-EFD1-BCB8D2F9417C}"/>
              </a:ext>
            </a:extLst>
          </p:cNvPr>
          <p:cNvPicPr>
            <a:picLocks noChangeAspect="1"/>
          </p:cNvPicPr>
          <p:nvPr/>
        </p:nvPicPr>
        <p:blipFill>
          <a:blip r:embed="rId3"/>
          <a:stretch>
            <a:fillRect/>
          </a:stretch>
        </p:blipFill>
        <p:spPr>
          <a:xfrm>
            <a:off x="607401" y="5581518"/>
            <a:ext cx="640135" cy="646232"/>
          </a:xfrm>
          <a:prstGeom prst="rect">
            <a:avLst/>
          </a:prstGeom>
        </p:spPr>
      </p:pic>
    </p:spTree>
    <p:extLst>
      <p:ext uri="{BB962C8B-B14F-4D97-AF65-F5344CB8AC3E}">
        <p14:creationId xmlns:p14="http://schemas.microsoft.com/office/powerpoint/2010/main" val="145081042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10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righ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righ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righ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righ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right)">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right)">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right)">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right)">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wipe(right)">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right)">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right)">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2" fill="hold" grpId="0"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wipe(right)">
                                          <p:cBhvr>
                                            <p:cTn id="6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animBg="1"/>
          <p:bldP spid="24" grpId="0" animBg="1"/>
          <p:bldP spid="28" grpId="0" animBg="1"/>
          <p:bldP spid="18" grpId="0"/>
          <p:bldP spid="20" grpId="0" animBg="1"/>
          <p:bldP spid="27" grpId="0" animBg="1"/>
          <p:bldP spid="14" grpId="0"/>
          <p:bldP spid="16" grpId="0" animBg="1"/>
          <p:bldP spid="12" grpId="0" animBg="1"/>
          <p:bldP spid="9" grpId="0"/>
          <p:bldP spid="11" grpId="0" animBg="1"/>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righ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righ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righ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righ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right)">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right)">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right)">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right)">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wipe(right)">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right)">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right)">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2" fill="hold" grpId="0"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wipe(right)">
                                          <p:cBhvr>
                                            <p:cTn id="6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animBg="1"/>
          <p:bldP spid="24" grpId="0" animBg="1"/>
          <p:bldP spid="28" grpId="0" animBg="1"/>
          <p:bldP spid="18" grpId="0"/>
          <p:bldP spid="20" grpId="0" animBg="1"/>
          <p:bldP spid="27" grpId="0" animBg="1"/>
          <p:bldP spid="14" grpId="0"/>
          <p:bldP spid="16" grpId="0" animBg="1"/>
          <p:bldP spid="12" grpId="0" animBg="1"/>
          <p:bldP spid="9" grpId="0"/>
          <p:bldP spid="11" grpId="0" animBg="1"/>
          <p:bldP spid="2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7283A1C-6819-33A9-CF02-14BD7906949C}"/>
              </a:ext>
            </a:extLst>
          </p:cNvPr>
          <p:cNvSpPr txBox="1"/>
          <p:nvPr/>
        </p:nvSpPr>
        <p:spPr>
          <a:xfrm>
            <a:off x="311866" y="587755"/>
            <a:ext cx="4716152" cy="1118127"/>
          </a:xfrm>
          <a:prstGeom prst="rect">
            <a:avLst/>
          </a:prstGeom>
          <a:noFill/>
        </p:spPr>
        <p:txBody>
          <a:bodyPr wrap="square" rtlCol="0">
            <a:spAutoFit/>
          </a:bodyPr>
          <a:lstStyle/>
          <a:p>
            <a:pPr defTabSz="1219170"/>
            <a:r>
              <a:rPr lang="en-US" sz="3333" b="1" dirty="0">
                <a:solidFill>
                  <a:srgbClr val="000000"/>
                </a:solidFill>
                <a:latin typeface="Roboto" pitchFamily="2" charset="0"/>
                <a:ea typeface="Roboto" pitchFamily="2" charset="0"/>
                <a:cs typeface="Open Sans Condensed" pitchFamily="34" charset="0"/>
              </a:rPr>
              <a:t>Introduction and Contact Information </a:t>
            </a:r>
          </a:p>
        </p:txBody>
      </p:sp>
      <p:sp>
        <p:nvSpPr>
          <p:cNvPr id="12" name="Rectangle 11">
            <a:extLst>
              <a:ext uri="{FF2B5EF4-FFF2-40B4-BE49-F238E27FC236}">
                <a16:creationId xmlns:a16="http://schemas.microsoft.com/office/drawing/2014/main" id="{136A7462-B77B-90B0-B7B6-D4EC800EE32C}"/>
              </a:ext>
            </a:extLst>
          </p:cNvPr>
          <p:cNvSpPr/>
          <p:nvPr/>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a:solidFill>
                <a:srgbClr val="FFFFFF"/>
              </a:solidFill>
              <a:latin typeface="Calibri"/>
            </a:endParaRPr>
          </a:p>
        </p:txBody>
      </p:sp>
      <p:sp>
        <p:nvSpPr>
          <p:cNvPr id="19" name="TextBox 18">
            <a:extLst>
              <a:ext uri="{FF2B5EF4-FFF2-40B4-BE49-F238E27FC236}">
                <a16:creationId xmlns:a16="http://schemas.microsoft.com/office/drawing/2014/main" id="{B8147391-5C12-DA75-4003-806708989241}"/>
              </a:ext>
            </a:extLst>
          </p:cNvPr>
          <p:cNvSpPr txBox="1"/>
          <p:nvPr/>
        </p:nvSpPr>
        <p:spPr>
          <a:xfrm>
            <a:off x="311866" y="3110618"/>
            <a:ext cx="5805677" cy="5103961"/>
          </a:xfrm>
          <a:prstGeom prst="rect">
            <a:avLst/>
          </a:prstGeom>
          <a:noFill/>
        </p:spPr>
        <p:txBody>
          <a:bodyPr wrap="square" rtlCol="0">
            <a:spAutoFit/>
          </a:bodyPr>
          <a:lstStyle/>
          <a:p>
            <a:pPr marL="342900" indent="-342900" defTabSz="1219170">
              <a:buClr>
                <a:srgbClr val="2A9D8F"/>
              </a:buClr>
              <a:buSzPct val="125000"/>
              <a:buFont typeface="Wingdings" panose="05000000000000000000" pitchFamily="2" charset="2"/>
              <a:buChar char="§"/>
            </a:pPr>
            <a:r>
              <a:rPr lang="en-US" sz="2000" dirty="0">
                <a:solidFill>
                  <a:srgbClr val="000000"/>
                </a:solidFill>
                <a:latin typeface="Roboto Light" charset="0"/>
                <a:ea typeface="Roboto Light" charset="0"/>
                <a:cs typeface="Roboto Light" charset="0"/>
              </a:rPr>
              <a:t>Education and Outreach Program Manager, Alabama 9-1-1 Board</a:t>
            </a:r>
          </a:p>
          <a:p>
            <a:pPr marL="342900" indent="-342900" defTabSz="1219170">
              <a:lnSpc>
                <a:spcPct val="200000"/>
              </a:lnSpc>
              <a:buClr>
                <a:srgbClr val="2A9D8F"/>
              </a:buClr>
              <a:buSzPct val="125000"/>
              <a:buFont typeface="Wingdings" panose="05000000000000000000" pitchFamily="2" charset="2"/>
              <a:buChar char="§"/>
            </a:pPr>
            <a:r>
              <a:rPr lang="en-US" sz="2000" dirty="0">
                <a:solidFill>
                  <a:srgbClr val="000000"/>
                </a:solidFill>
                <a:latin typeface="Roboto Light" charset="0"/>
                <a:ea typeface="Roboto Light" charset="0"/>
                <a:cs typeface="Roboto Light" charset="0"/>
              </a:rPr>
              <a:t>Office: 334.440.7912</a:t>
            </a:r>
          </a:p>
          <a:p>
            <a:pPr marL="342900" indent="-342900" defTabSz="1219170">
              <a:lnSpc>
                <a:spcPct val="200000"/>
              </a:lnSpc>
              <a:buClr>
                <a:srgbClr val="2A9D8F"/>
              </a:buClr>
              <a:buSzPct val="125000"/>
              <a:buFont typeface="Wingdings" panose="05000000000000000000" pitchFamily="2" charset="2"/>
              <a:buChar char="§"/>
            </a:pPr>
            <a:r>
              <a:rPr lang="en-US" sz="2000" dirty="0">
                <a:solidFill>
                  <a:srgbClr val="000000"/>
                </a:solidFill>
                <a:latin typeface="Roboto Light" charset="0"/>
                <a:ea typeface="Roboto Light" charset="0"/>
                <a:cs typeface="Roboto Light" charset="0"/>
              </a:rPr>
              <a:t>Mobile: 334.451.9984</a:t>
            </a:r>
          </a:p>
          <a:p>
            <a:pPr marL="342900" indent="-342900" defTabSz="1219170">
              <a:lnSpc>
                <a:spcPct val="200000"/>
              </a:lnSpc>
              <a:buClr>
                <a:srgbClr val="2A9D8F"/>
              </a:buClr>
              <a:buSzPct val="125000"/>
              <a:buFont typeface="Wingdings" panose="05000000000000000000" pitchFamily="2" charset="2"/>
              <a:buChar char="§"/>
            </a:pPr>
            <a:r>
              <a:rPr lang="en-US" sz="2000" dirty="0">
                <a:solidFill>
                  <a:srgbClr val="000000"/>
                </a:solidFill>
                <a:latin typeface="Roboto Light" charset="0"/>
                <a:ea typeface="Roboto Light" charset="0"/>
                <a:cs typeface="Roboto Light" charset="0"/>
              </a:rPr>
              <a:t>Laura@al911board.com</a:t>
            </a:r>
          </a:p>
          <a:p>
            <a:pPr defTabSz="1219170">
              <a:lnSpc>
                <a:spcPct val="170000"/>
              </a:lnSpc>
            </a:pPr>
            <a:endParaRPr lang="en-US" sz="2000" dirty="0">
              <a:solidFill>
                <a:srgbClr val="000000"/>
              </a:solidFill>
              <a:latin typeface="Roboto Light" charset="0"/>
              <a:ea typeface="Roboto Light" charset="0"/>
              <a:cs typeface="Roboto Light" charset="0"/>
            </a:endParaRPr>
          </a:p>
          <a:p>
            <a:pPr defTabSz="1219170">
              <a:lnSpc>
                <a:spcPct val="170000"/>
              </a:lnSpc>
            </a:pPr>
            <a:endParaRPr lang="en-US" sz="2000" dirty="0">
              <a:solidFill>
                <a:srgbClr val="000000"/>
              </a:solidFill>
              <a:latin typeface="Roboto Light" charset="0"/>
              <a:ea typeface="Roboto Light" charset="0"/>
              <a:cs typeface="Roboto Light" charset="0"/>
            </a:endParaRPr>
          </a:p>
          <a:p>
            <a:pPr defTabSz="1219170">
              <a:lnSpc>
                <a:spcPct val="170000"/>
              </a:lnSpc>
            </a:pPr>
            <a:endParaRPr lang="en-US" sz="2000" dirty="0">
              <a:solidFill>
                <a:srgbClr val="000000"/>
              </a:solidFill>
              <a:latin typeface="Roboto Light" charset="0"/>
              <a:ea typeface="Roboto Light" charset="0"/>
              <a:cs typeface="Roboto Light" charset="0"/>
            </a:endParaRPr>
          </a:p>
          <a:p>
            <a:pPr defTabSz="1219170">
              <a:lnSpc>
                <a:spcPct val="170000"/>
              </a:lnSpc>
            </a:pPr>
            <a:endParaRPr lang="en-US" sz="2000" dirty="0">
              <a:solidFill>
                <a:srgbClr val="000000"/>
              </a:solidFill>
              <a:latin typeface="Roboto Light" charset="0"/>
              <a:ea typeface="Roboto Light" charset="0"/>
              <a:cs typeface="Roboto Light" charset="0"/>
            </a:endParaRPr>
          </a:p>
          <a:p>
            <a:pPr defTabSz="1219170">
              <a:lnSpc>
                <a:spcPct val="170000"/>
              </a:lnSpc>
            </a:pPr>
            <a:endParaRPr lang="en-US" sz="2000" dirty="0">
              <a:solidFill>
                <a:srgbClr val="000000"/>
              </a:solidFill>
              <a:latin typeface="Roboto Light" charset="0"/>
              <a:ea typeface="Roboto Light" charset="0"/>
              <a:cs typeface="Roboto Light" charset="0"/>
            </a:endParaRPr>
          </a:p>
        </p:txBody>
      </p:sp>
      <p:pic>
        <p:nvPicPr>
          <p:cNvPr id="4" name="Picture Placeholder 3" descr="A person in a black jacket&#10;&#10;Description automatically generated">
            <a:extLst>
              <a:ext uri="{FF2B5EF4-FFF2-40B4-BE49-F238E27FC236}">
                <a16:creationId xmlns:a16="http://schemas.microsoft.com/office/drawing/2014/main" id="{D4445970-B1EA-30B7-3C5F-496B7FB69AE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4900" r="4900"/>
          <a:stretch>
            <a:fillRect/>
          </a:stretch>
        </p:blipFill>
        <p:spPr>
          <a:xfrm>
            <a:off x="7018244" y="988415"/>
            <a:ext cx="4384953" cy="5123793"/>
          </a:xfrm>
        </p:spPr>
      </p:pic>
      <p:cxnSp>
        <p:nvCxnSpPr>
          <p:cNvPr id="30" name="Straight Connector 29">
            <a:extLst>
              <a:ext uri="{FF2B5EF4-FFF2-40B4-BE49-F238E27FC236}">
                <a16:creationId xmlns:a16="http://schemas.microsoft.com/office/drawing/2014/main" id="{ED144B8D-FE33-C658-06BF-C92050BD8945}"/>
              </a:ext>
            </a:extLst>
          </p:cNvPr>
          <p:cNvCxnSpPr/>
          <p:nvPr/>
        </p:nvCxnSpPr>
        <p:spPr>
          <a:xfrm>
            <a:off x="1462960" y="6198879"/>
            <a:ext cx="274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DC60401-DDA2-F779-20EA-87315B1D5184}"/>
              </a:ext>
            </a:extLst>
          </p:cNvPr>
          <p:cNvSpPr/>
          <p:nvPr/>
        </p:nvSpPr>
        <p:spPr>
          <a:xfrm>
            <a:off x="337054" y="2018347"/>
            <a:ext cx="3950748"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4000" b="1" dirty="0">
                <a:ln/>
                <a:solidFill>
                  <a:srgbClr val="2A9D8F"/>
                </a:solidFill>
                <a:latin typeface="Roboto Light" panose="02000000000000000000" pitchFamily="2" charset="0"/>
                <a:ea typeface="Roboto Light" panose="02000000000000000000" pitchFamily="2" charset="0"/>
                <a:cs typeface="Roboto Light" panose="02000000000000000000" pitchFamily="2" charset="0"/>
              </a:rPr>
              <a:t>Laura Ehrhart </a:t>
            </a:r>
          </a:p>
        </p:txBody>
      </p:sp>
      <p:pic>
        <p:nvPicPr>
          <p:cNvPr id="2" name="Picture 1">
            <a:extLst>
              <a:ext uri="{FF2B5EF4-FFF2-40B4-BE49-F238E27FC236}">
                <a16:creationId xmlns:a16="http://schemas.microsoft.com/office/drawing/2014/main" id="{23A9F0B4-BB5F-1116-FD66-DDF587A6743D}"/>
              </a:ext>
            </a:extLst>
          </p:cNvPr>
          <p:cNvPicPr>
            <a:picLocks noChangeAspect="1"/>
          </p:cNvPicPr>
          <p:nvPr/>
        </p:nvPicPr>
        <p:blipFill>
          <a:blip r:embed="rId4"/>
          <a:stretch>
            <a:fillRect/>
          </a:stretch>
        </p:blipFill>
        <p:spPr>
          <a:xfrm>
            <a:off x="9633211" y="6296534"/>
            <a:ext cx="2604886" cy="622908"/>
          </a:xfrm>
          <a:prstGeom prst="rect">
            <a:avLst/>
          </a:prstGeom>
        </p:spPr>
      </p:pic>
    </p:spTree>
    <p:extLst>
      <p:ext uri="{BB962C8B-B14F-4D97-AF65-F5344CB8AC3E}">
        <p14:creationId xmlns:p14="http://schemas.microsoft.com/office/powerpoint/2010/main" val="142054882"/>
      </p:ext>
    </p:extLst>
  </p:cSld>
  <p:clrMapOvr>
    <a:masterClrMapping/>
  </p:clrMapOvr>
  <p:transition spd="slow">
    <p:wipe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2600" y="495492"/>
            <a:ext cx="9172800" cy="5878800"/>
          </a:xfrm>
          <a:prstGeom prst="rect">
            <a:avLst/>
          </a:prstGeom>
          <a:solidFill>
            <a:srgbClr val="176E9E"/>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3094690" y="3491345"/>
            <a:ext cx="9097310" cy="3366655"/>
          </a:xfrm>
          <a:prstGeom prst="rect">
            <a:avLst/>
          </a:prstGeom>
          <a:solidFill>
            <a:srgbClr val="41A5A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0013340" y="495492"/>
            <a:ext cx="1998988" cy="4636334"/>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13" name="Rectangle 12"/>
          <p:cNvSpPr/>
          <p:nvPr/>
        </p:nvSpPr>
        <p:spPr>
          <a:xfrm>
            <a:off x="1438086" y="2160122"/>
            <a:ext cx="7652836" cy="3014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Subtitle 2"/>
          <p:cNvSpPr>
            <a:spLocks noGrp="1"/>
          </p:cNvSpPr>
          <p:nvPr>
            <p:ph type="subTitle" idx="1"/>
          </p:nvPr>
        </p:nvSpPr>
        <p:spPr>
          <a:xfrm>
            <a:off x="2246037" y="2929945"/>
            <a:ext cx="6171689" cy="1474903"/>
          </a:xfrm>
        </p:spPr>
        <p:txBody>
          <a:bodyPr>
            <a:noAutofit/>
          </a:bodyPr>
          <a:lstStyle/>
          <a:p>
            <a:pPr lvl="0">
              <a:lnSpc>
                <a:spcPct val="100000"/>
              </a:lnSpc>
              <a:spcBef>
                <a:spcPts val="0"/>
              </a:spcBef>
              <a:defRPr/>
            </a:pPr>
            <a:r>
              <a:rPr lang="en-US" sz="4800" b="1" dirty="0">
                <a:solidFill>
                  <a:srgbClr val="41A5A9"/>
                </a:solidFill>
                <a:latin typeface="Roboto" panose="02000000000000000000" pitchFamily="2" charset="0"/>
                <a:ea typeface="Roboto" panose="02000000000000000000" pitchFamily="2" charset="0"/>
                <a:cs typeface="Roboto" panose="02000000000000000000" pitchFamily="2" charset="0"/>
              </a:rPr>
              <a:t>Consistent</a:t>
            </a:r>
          </a:p>
          <a:p>
            <a:pPr lvl="0">
              <a:lnSpc>
                <a:spcPct val="100000"/>
              </a:lnSpc>
              <a:spcBef>
                <a:spcPts val="0"/>
              </a:spcBef>
              <a:defRPr/>
            </a:pPr>
            <a:r>
              <a:rPr lang="en-US" sz="4800" b="1" dirty="0">
                <a:solidFill>
                  <a:srgbClr val="41A5A9"/>
                </a:solidFill>
                <a:latin typeface="Roboto" panose="02000000000000000000" pitchFamily="2" charset="0"/>
                <a:ea typeface="Roboto" panose="02000000000000000000" pitchFamily="2" charset="0"/>
                <a:cs typeface="Roboto" panose="02000000000000000000" pitchFamily="2" charset="0"/>
              </a:rPr>
              <a:t>Data Collection</a:t>
            </a:r>
          </a:p>
          <a:p>
            <a:pPr algn="l">
              <a:lnSpc>
                <a:spcPct val="150000"/>
              </a:lnSpc>
            </a:pPr>
            <a:endParaRPr lang="en-US" sz="1200" dirty="0">
              <a:solidFill>
                <a:schemeClr val="bg1"/>
              </a:solidFill>
              <a:latin typeface="Montserrat" charset="0"/>
              <a:ea typeface="Montserrat" charset="0"/>
              <a:cs typeface="Montserrat" charset="0"/>
            </a:endParaRPr>
          </a:p>
        </p:txBody>
      </p:sp>
      <p:pic>
        <p:nvPicPr>
          <p:cNvPr id="3" name="Picture 2">
            <a:extLst>
              <a:ext uri="{FF2B5EF4-FFF2-40B4-BE49-F238E27FC236}">
                <a16:creationId xmlns:a16="http://schemas.microsoft.com/office/drawing/2014/main" id="{E11FE761-4DA5-6737-1B1D-C761F9886F72}"/>
              </a:ext>
            </a:extLst>
          </p:cNvPr>
          <p:cNvPicPr>
            <a:picLocks noChangeAspect="1"/>
          </p:cNvPicPr>
          <p:nvPr/>
        </p:nvPicPr>
        <p:blipFill>
          <a:blip r:embed="rId3"/>
          <a:stretch>
            <a:fillRect/>
          </a:stretch>
        </p:blipFill>
        <p:spPr>
          <a:xfrm>
            <a:off x="9633211" y="6296534"/>
            <a:ext cx="2604886" cy="622908"/>
          </a:xfrm>
          <a:prstGeom prst="rect">
            <a:avLst/>
          </a:prstGeom>
        </p:spPr>
      </p:pic>
      <p:sp>
        <p:nvSpPr>
          <p:cNvPr id="4" name="TextBox 3">
            <a:extLst>
              <a:ext uri="{FF2B5EF4-FFF2-40B4-BE49-F238E27FC236}">
                <a16:creationId xmlns:a16="http://schemas.microsoft.com/office/drawing/2014/main" id="{950E18DA-ADBA-529F-CE7B-B73977B03763}"/>
              </a:ext>
            </a:extLst>
          </p:cNvPr>
          <p:cNvSpPr txBox="1"/>
          <p:nvPr/>
        </p:nvSpPr>
        <p:spPr>
          <a:xfrm>
            <a:off x="10116152" y="760396"/>
            <a:ext cx="1809549" cy="4154984"/>
          </a:xfrm>
          <a:prstGeom prst="rect">
            <a:avLst/>
          </a:prstGeom>
          <a:noFill/>
        </p:spPr>
        <p:txBody>
          <a:bodyPr wrap="square" rtlCol="0">
            <a:spAutoFit/>
          </a:bodyPr>
          <a:lstStyle/>
          <a:p>
            <a:pPr algn="ctr"/>
            <a:r>
              <a:rPr lang="en-US" sz="4400" dirty="0">
                <a:latin typeface="Roboto Condensed Medium" panose="02000000000000000000" pitchFamily="2" charset="0"/>
                <a:ea typeface="Roboto Condensed Medium" panose="02000000000000000000" pitchFamily="2" charset="0"/>
                <a:cs typeface="Roboto Condensed Medium" panose="02000000000000000000" pitchFamily="2" charset="0"/>
              </a:rPr>
              <a:t>There </a:t>
            </a:r>
          </a:p>
          <a:p>
            <a:pPr algn="ctr"/>
            <a:r>
              <a:rPr lang="en-US" sz="4400" dirty="0">
                <a:latin typeface="Roboto Condensed Medium" panose="02000000000000000000" pitchFamily="2" charset="0"/>
                <a:ea typeface="Roboto Condensed Medium" panose="02000000000000000000" pitchFamily="2" charset="0"/>
                <a:cs typeface="Roboto Condensed Medium" panose="02000000000000000000" pitchFamily="2" charset="0"/>
              </a:rPr>
              <a:t>Is </a:t>
            </a:r>
          </a:p>
          <a:p>
            <a:pPr algn="ctr"/>
            <a:r>
              <a:rPr lang="en-US" sz="4400" dirty="0">
                <a:latin typeface="Roboto Condensed Medium" panose="02000000000000000000" pitchFamily="2" charset="0"/>
                <a:ea typeface="Roboto Condensed Medium" panose="02000000000000000000" pitchFamily="2" charset="0"/>
                <a:cs typeface="Roboto Condensed Medium" panose="02000000000000000000" pitchFamily="2" charset="0"/>
              </a:rPr>
              <a:t>a</a:t>
            </a:r>
          </a:p>
          <a:p>
            <a:pPr algn="ctr"/>
            <a:r>
              <a:rPr lang="en-US" sz="4400" dirty="0">
                <a:latin typeface="Roboto Condensed Medium" panose="02000000000000000000" pitchFamily="2" charset="0"/>
                <a:ea typeface="Roboto Condensed Medium" panose="02000000000000000000" pitchFamily="2" charset="0"/>
                <a:cs typeface="Roboto Condensed Medium" panose="02000000000000000000" pitchFamily="2" charset="0"/>
              </a:rPr>
              <a:t>FORM</a:t>
            </a:r>
          </a:p>
          <a:p>
            <a:pPr algn="ctr"/>
            <a:r>
              <a:rPr lang="en-US" sz="4400" dirty="0">
                <a:latin typeface="Roboto Condensed Medium" panose="02000000000000000000" pitchFamily="2" charset="0"/>
                <a:ea typeface="Roboto Condensed Medium" panose="02000000000000000000" pitchFamily="2" charset="0"/>
                <a:cs typeface="Roboto Condensed Medium" panose="02000000000000000000" pitchFamily="2" charset="0"/>
              </a:rPr>
              <a:t>for</a:t>
            </a:r>
          </a:p>
          <a:p>
            <a:pPr algn="ctr"/>
            <a:r>
              <a:rPr lang="en-US" sz="4400" dirty="0">
                <a:latin typeface="Roboto Condensed Medium" panose="02000000000000000000" pitchFamily="2" charset="0"/>
                <a:ea typeface="Roboto Condensed Medium" panose="02000000000000000000" pitchFamily="2" charset="0"/>
                <a:cs typeface="Roboto Condensed Medium" panose="02000000000000000000" pitchFamily="2" charset="0"/>
              </a:rPr>
              <a:t>that! </a:t>
            </a:r>
          </a:p>
        </p:txBody>
      </p:sp>
      <p:sp>
        <p:nvSpPr>
          <p:cNvPr id="5" name="Right Triangle 4">
            <a:extLst>
              <a:ext uri="{FF2B5EF4-FFF2-40B4-BE49-F238E27FC236}">
                <a16:creationId xmlns:a16="http://schemas.microsoft.com/office/drawing/2014/main" id="{4E317BD9-06CC-514B-F862-7021B63763B5}"/>
              </a:ext>
            </a:extLst>
          </p:cNvPr>
          <p:cNvSpPr/>
          <p:nvPr/>
        </p:nvSpPr>
        <p:spPr>
          <a:xfrm rot="5400000">
            <a:off x="339741" y="626567"/>
            <a:ext cx="1473553" cy="1187836"/>
          </a:xfrm>
          <a:prstGeom prst="rtTriangle">
            <a:avLst/>
          </a:prstGeom>
          <a:solidFill>
            <a:srgbClr val="79CECA"/>
          </a:solidFill>
          <a:ln>
            <a:solidFill>
              <a:srgbClr val="75D2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3330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100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par>
                          <p:cTn id="8" fill="hold">
                            <p:stCondLst>
                              <p:cond delay="1500"/>
                            </p:stCondLst>
                            <p:childTnLst>
                              <p:par>
                                <p:cTn id="9" presetID="26" presetClass="emph" presetSubtype="0" fill="hold" grpId="0" nodeType="afterEffect">
                                  <p:stCondLst>
                                    <p:cond delay="1000"/>
                                  </p:stCondLst>
                                  <p:childTnLst>
                                    <p:animEffect transition="out" filter="fade">
                                      <p:cBhvr>
                                        <p:cTn id="10" dur="500" tmFilter="0, 0; .2, .5; .8, .5; 1, 0"/>
                                        <p:tgtEl>
                                          <p:spTgt spid="12"/>
                                        </p:tgtEl>
                                      </p:cBhvr>
                                    </p:animEffect>
                                    <p:animScale>
                                      <p:cBhvr>
                                        <p:cTn id="11"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D675241-BFA0-29D3-166A-2228A0CAA0C2}"/>
              </a:ext>
            </a:extLst>
          </p:cNvPr>
          <p:cNvPicPr>
            <a:picLocks noChangeAspect="1"/>
          </p:cNvPicPr>
          <p:nvPr/>
        </p:nvPicPr>
        <p:blipFill>
          <a:blip r:embed="rId3"/>
          <a:stretch>
            <a:fillRect/>
          </a:stretch>
        </p:blipFill>
        <p:spPr>
          <a:xfrm>
            <a:off x="9633211" y="6296534"/>
            <a:ext cx="2604886" cy="622908"/>
          </a:xfrm>
          <a:prstGeom prst="rect">
            <a:avLst/>
          </a:prstGeom>
        </p:spPr>
      </p:pic>
      <p:pic>
        <p:nvPicPr>
          <p:cNvPr id="17" name="Picture 16">
            <a:extLst>
              <a:ext uri="{FF2B5EF4-FFF2-40B4-BE49-F238E27FC236}">
                <a16:creationId xmlns:a16="http://schemas.microsoft.com/office/drawing/2014/main" id="{60802940-DD94-D589-E70C-CF9FB31DB28D}"/>
              </a:ext>
            </a:extLst>
          </p:cNvPr>
          <p:cNvPicPr>
            <a:picLocks noChangeAspect="1"/>
          </p:cNvPicPr>
          <p:nvPr/>
        </p:nvPicPr>
        <p:blipFill>
          <a:blip r:embed="rId4"/>
          <a:stretch>
            <a:fillRect/>
          </a:stretch>
        </p:blipFill>
        <p:spPr>
          <a:xfrm>
            <a:off x="197331" y="506594"/>
            <a:ext cx="4545967" cy="6049792"/>
          </a:xfrm>
          <a:prstGeom prst="rect">
            <a:avLst/>
          </a:prstGeom>
        </p:spPr>
      </p:pic>
      <p:grpSp>
        <p:nvGrpSpPr>
          <p:cNvPr id="3" name="Group 2">
            <a:extLst>
              <a:ext uri="{FF2B5EF4-FFF2-40B4-BE49-F238E27FC236}">
                <a16:creationId xmlns:a16="http://schemas.microsoft.com/office/drawing/2014/main" id="{7D439204-CE85-4C91-1103-6915F93BC281}"/>
              </a:ext>
            </a:extLst>
          </p:cNvPr>
          <p:cNvGrpSpPr/>
          <p:nvPr/>
        </p:nvGrpSpPr>
        <p:grpSpPr>
          <a:xfrm>
            <a:off x="197331" y="6364412"/>
            <a:ext cx="510061" cy="383949"/>
            <a:chOff x="2720313" y="2951032"/>
            <a:chExt cx="1456164" cy="1045029"/>
          </a:xfrm>
          <a:solidFill>
            <a:srgbClr val="4FC1C5"/>
          </a:solidFill>
        </p:grpSpPr>
        <p:sp>
          <p:nvSpPr>
            <p:cNvPr id="4" name="Oval 3">
              <a:extLst>
                <a:ext uri="{FF2B5EF4-FFF2-40B4-BE49-F238E27FC236}">
                  <a16:creationId xmlns:a16="http://schemas.microsoft.com/office/drawing/2014/main" id="{C6A09AA2-5657-0E9E-7EEC-D76AF8FC6627}"/>
                </a:ext>
              </a:extLst>
            </p:cNvPr>
            <p:cNvSpPr/>
            <p:nvPr/>
          </p:nvSpPr>
          <p:spPr>
            <a:xfrm>
              <a:off x="2720313" y="2951032"/>
              <a:ext cx="1084217" cy="1045029"/>
            </a:xfrm>
            <a:prstGeom prst="ellipse">
              <a:avLst/>
            </a:prstGeom>
            <a:solidFill>
              <a:srgbClr val="176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E9F2E9A5-68FB-06C8-9C4D-E2A3BFAA6430}"/>
                </a:ext>
              </a:extLst>
            </p:cNvPr>
            <p:cNvSpPr/>
            <p:nvPr/>
          </p:nvSpPr>
          <p:spPr>
            <a:xfrm>
              <a:off x="3092260" y="2951032"/>
              <a:ext cx="1084217" cy="1045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9" name="Picture 18" descr="A screenshot of a computer&#10;&#10;Description automatically generated">
            <a:extLst>
              <a:ext uri="{FF2B5EF4-FFF2-40B4-BE49-F238E27FC236}">
                <a16:creationId xmlns:a16="http://schemas.microsoft.com/office/drawing/2014/main" id="{820DF368-0859-14BD-4693-BC436BD644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1416" y="440524"/>
            <a:ext cx="4433253" cy="5738839"/>
          </a:xfrm>
          <a:prstGeom prst="rect">
            <a:avLst/>
          </a:prstGeom>
        </p:spPr>
      </p:pic>
      <p:sp>
        <p:nvSpPr>
          <p:cNvPr id="20" name="Arrow: Right 19">
            <a:extLst>
              <a:ext uri="{FF2B5EF4-FFF2-40B4-BE49-F238E27FC236}">
                <a16:creationId xmlns:a16="http://schemas.microsoft.com/office/drawing/2014/main" id="{A4DB416C-E025-10DD-3715-48BB727EB25B}"/>
              </a:ext>
            </a:extLst>
          </p:cNvPr>
          <p:cNvSpPr/>
          <p:nvPr/>
        </p:nvSpPr>
        <p:spPr>
          <a:xfrm>
            <a:off x="5347350" y="533399"/>
            <a:ext cx="1996626" cy="1123950"/>
          </a:xfrm>
          <a:prstGeom prst="rightArrow">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BE8EDA0-B8C5-E877-4107-CA1963A3DCF8}"/>
              </a:ext>
            </a:extLst>
          </p:cNvPr>
          <p:cNvSpPr txBox="1"/>
          <p:nvPr/>
        </p:nvSpPr>
        <p:spPr>
          <a:xfrm>
            <a:off x="5364990" y="787597"/>
            <a:ext cx="1811787" cy="615553"/>
          </a:xfrm>
          <a:prstGeom prst="rect">
            <a:avLst/>
          </a:prstGeom>
          <a:noFill/>
        </p:spPr>
        <p:txBody>
          <a:bodyPr wrap="square" rtlCol="0">
            <a:spAutoFit/>
          </a:bodyPr>
          <a:lstStyle/>
          <a:p>
            <a:pPr algn="ctr"/>
            <a:r>
              <a:rPr lang="en-US" sz="1700" dirty="0">
                <a:solidFill>
                  <a:schemeClr val="bg1"/>
                </a:solidFill>
                <a:latin typeface="Roboto" panose="02000000000000000000" pitchFamily="2" charset="0"/>
                <a:ea typeface="Roboto" panose="02000000000000000000" pitchFamily="2" charset="0"/>
                <a:cs typeface="Roboto" panose="02000000000000000000" pitchFamily="2" charset="0"/>
              </a:rPr>
              <a:t>PST leaves </a:t>
            </a:r>
          </a:p>
          <a:p>
            <a:pPr algn="ctr"/>
            <a:r>
              <a:rPr lang="en-US" sz="1700" dirty="0">
                <a:solidFill>
                  <a:schemeClr val="bg1"/>
                </a:solidFill>
                <a:latin typeface="Roboto" panose="02000000000000000000" pitchFamily="2" charset="0"/>
                <a:ea typeface="Roboto" panose="02000000000000000000" pitchFamily="2" charset="0"/>
                <a:cs typeface="Roboto" panose="02000000000000000000" pitchFamily="2" charset="0"/>
              </a:rPr>
              <a:t>the agency</a:t>
            </a:r>
          </a:p>
        </p:txBody>
      </p:sp>
      <p:pic>
        <p:nvPicPr>
          <p:cNvPr id="22" name="Picture 21">
            <a:extLst>
              <a:ext uri="{FF2B5EF4-FFF2-40B4-BE49-F238E27FC236}">
                <a16:creationId xmlns:a16="http://schemas.microsoft.com/office/drawing/2014/main" id="{8B5EB6D3-BD16-C14D-8BA0-6D75D7450E9D}"/>
              </a:ext>
            </a:extLst>
          </p:cNvPr>
          <p:cNvPicPr>
            <a:picLocks noChangeAspect="1"/>
          </p:cNvPicPr>
          <p:nvPr/>
        </p:nvPicPr>
        <p:blipFill>
          <a:blip r:embed="rId6"/>
          <a:stretch>
            <a:fillRect/>
          </a:stretch>
        </p:blipFill>
        <p:spPr>
          <a:xfrm rot="10800000">
            <a:off x="5196600" y="4996635"/>
            <a:ext cx="2024047" cy="1182727"/>
          </a:xfrm>
          <a:prstGeom prst="rect">
            <a:avLst/>
          </a:prstGeom>
        </p:spPr>
      </p:pic>
      <p:sp>
        <p:nvSpPr>
          <p:cNvPr id="23" name="TextBox 22">
            <a:extLst>
              <a:ext uri="{FF2B5EF4-FFF2-40B4-BE49-F238E27FC236}">
                <a16:creationId xmlns:a16="http://schemas.microsoft.com/office/drawing/2014/main" id="{E7340C24-F97D-7FD1-5F7D-1F48A2398669}"/>
              </a:ext>
            </a:extLst>
          </p:cNvPr>
          <p:cNvSpPr txBox="1"/>
          <p:nvPr/>
        </p:nvSpPr>
        <p:spPr>
          <a:xfrm>
            <a:off x="5559750" y="5280222"/>
            <a:ext cx="1571826" cy="615553"/>
          </a:xfrm>
          <a:prstGeom prst="rect">
            <a:avLst/>
          </a:prstGeom>
          <a:noFill/>
        </p:spPr>
        <p:txBody>
          <a:bodyPr wrap="square" rtlCol="0">
            <a:spAutoFit/>
          </a:bodyPr>
          <a:lstStyle/>
          <a:p>
            <a:pPr algn="ctr"/>
            <a:r>
              <a:rPr lang="en-US" sz="1700" dirty="0">
                <a:solidFill>
                  <a:schemeClr val="bg1"/>
                </a:solidFill>
                <a:latin typeface="Roboto" panose="02000000000000000000" pitchFamily="2" charset="0"/>
                <a:ea typeface="Roboto" panose="02000000000000000000" pitchFamily="2" charset="0"/>
                <a:cs typeface="Roboto" panose="02000000000000000000" pitchFamily="2" charset="0"/>
              </a:rPr>
              <a:t>New PST hired</a:t>
            </a:r>
          </a:p>
        </p:txBody>
      </p:sp>
      <p:pic>
        <p:nvPicPr>
          <p:cNvPr id="25" name="Picture 24">
            <a:extLst>
              <a:ext uri="{FF2B5EF4-FFF2-40B4-BE49-F238E27FC236}">
                <a16:creationId xmlns:a16="http://schemas.microsoft.com/office/drawing/2014/main" id="{621161ED-77CB-D45D-83C3-98D201BB7FCB}"/>
              </a:ext>
            </a:extLst>
          </p:cNvPr>
          <p:cNvPicPr>
            <a:picLocks noChangeAspect="1"/>
          </p:cNvPicPr>
          <p:nvPr/>
        </p:nvPicPr>
        <p:blipFill>
          <a:blip r:embed="rId7"/>
          <a:stretch>
            <a:fillRect/>
          </a:stretch>
        </p:blipFill>
        <p:spPr>
          <a:xfrm>
            <a:off x="5303288" y="2440715"/>
            <a:ext cx="1810669" cy="1798476"/>
          </a:xfrm>
          <a:prstGeom prst="rect">
            <a:avLst/>
          </a:prstGeom>
        </p:spPr>
      </p:pic>
    </p:spTree>
    <p:extLst>
      <p:ext uri="{BB962C8B-B14F-4D97-AF65-F5344CB8AC3E}">
        <p14:creationId xmlns:p14="http://schemas.microsoft.com/office/powerpoint/2010/main" val="24467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100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31" presetClass="entr" presetSubtype="0" fill="hold" grpId="0" nodeType="withEffect">
                                  <p:stCondLst>
                                    <p:cond delay="100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fltVal val="0"/>
                                          </p:val>
                                        </p:tav>
                                        <p:tav tm="100000">
                                          <p:val>
                                            <p:strVal val="#ppt_w"/>
                                          </p:val>
                                        </p:tav>
                                      </p:tavLst>
                                    </p:anim>
                                    <p:anim calcmode="lin" valueType="num">
                                      <p:cBhvr>
                                        <p:cTn id="14" dur="1000" fill="hold"/>
                                        <p:tgtEl>
                                          <p:spTgt spid="23"/>
                                        </p:tgtEl>
                                        <p:attrNameLst>
                                          <p:attrName>ppt_h</p:attrName>
                                        </p:attrNameLst>
                                      </p:cBhvr>
                                      <p:tavLst>
                                        <p:tav tm="0">
                                          <p:val>
                                            <p:fltVal val="0"/>
                                          </p:val>
                                        </p:tav>
                                        <p:tav tm="100000">
                                          <p:val>
                                            <p:strVal val="#ppt_h"/>
                                          </p:val>
                                        </p:tav>
                                      </p:tavLst>
                                    </p:anim>
                                    <p:anim calcmode="lin" valueType="num">
                                      <p:cBhvr>
                                        <p:cTn id="15" dur="1000" fill="hold"/>
                                        <p:tgtEl>
                                          <p:spTgt spid="23"/>
                                        </p:tgtEl>
                                        <p:attrNameLst>
                                          <p:attrName>style.rotation</p:attrName>
                                        </p:attrNameLst>
                                      </p:cBhvr>
                                      <p:tavLst>
                                        <p:tav tm="0">
                                          <p:val>
                                            <p:fltVal val="90"/>
                                          </p:val>
                                        </p:tav>
                                        <p:tav tm="100000">
                                          <p:val>
                                            <p:fltVal val="0"/>
                                          </p:val>
                                        </p:tav>
                                      </p:tavLst>
                                    </p:anim>
                                    <p:animEffect transition="in" filter="fade">
                                      <p:cBhvr>
                                        <p:cTn id="16" dur="1000"/>
                                        <p:tgtEl>
                                          <p:spTgt spid="23"/>
                                        </p:tgtEl>
                                      </p:cBhvr>
                                    </p:animEffect>
                                  </p:childTnLst>
                                </p:cTn>
                              </p:par>
                              <p:par>
                                <p:cTn id="17" presetID="31" presetClass="entr" presetSubtype="0" fill="hold" nodeType="withEffect">
                                  <p:stCondLst>
                                    <p:cond delay="1000"/>
                                  </p:stCondLst>
                                  <p:childTnLst>
                                    <p:set>
                                      <p:cBhvr>
                                        <p:cTn id="18" dur="1" fill="hold">
                                          <p:stCondLst>
                                            <p:cond delay="0"/>
                                          </p:stCondLst>
                                        </p:cTn>
                                        <p:tgtEl>
                                          <p:spTgt spid="22"/>
                                        </p:tgtEl>
                                        <p:attrNameLst>
                                          <p:attrName>style.visibility</p:attrName>
                                        </p:attrNameLst>
                                      </p:cBhvr>
                                      <p:to>
                                        <p:strVal val="visible"/>
                                      </p:to>
                                    </p:set>
                                    <p:anim calcmode="lin" valueType="num">
                                      <p:cBhvr>
                                        <p:cTn id="19" dur="1000" fill="hold"/>
                                        <p:tgtEl>
                                          <p:spTgt spid="22"/>
                                        </p:tgtEl>
                                        <p:attrNameLst>
                                          <p:attrName>ppt_w</p:attrName>
                                        </p:attrNameLst>
                                      </p:cBhvr>
                                      <p:tavLst>
                                        <p:tav tm="0">
                                          <p:val>
                                            <p:fltVal val="0"/>
                                          </p:val>
                                        </p:tav>
                                        <p:tav tm="100000">
                                          <p:val>
                                            <p:strVal val="#ppt_w"/>
                                          </p:val>
                                        </p:tav>
                                      </p:tavLst>
                                    </p:anim>
                                    <p:anim calcmode="lin" valueType="num">
                                      <p:cBhvr>
                                        <p:cTn id="20" dur="1000" fill="hold"/>
                                        <p:tgtEl>
                                          <p:spTgt spid="22"/>
                                        </p:tgtEl>
                                        <p:attrNameLst>
                                          <p:attrName>ppt_h</p:attrName>
                                        </p:attrNameLst>
                                      </p:cBhvr>
                                      <p:tavLst>
                                        <p:tav tm="0">
                                          <p:val>
                                            <p:fltVal val="0"/>
                                          </p:val>
                                        </p:tav>
                                        <p:tav tm="100000">
                                          <p:val>
                                            <p:strVal val="#ppt_h"/>
                                          </p:val>
                                        </p:tav>
                                      </p:tavLst>
                                    </p:anim>
                                    <p:anim calcmode="lin" valueType="num">
                                      <p:cBhvr>
                                        <p:cTn id="21" dur="1000" fill="hold"/>
                                        <p:tgtEl>
                                          <p:spTgt spid="22"/>
                                        </p:tgtEl>
                                        <p:attrNameLst>
                                          <p:attrName>style.rotation</p:attrName>
                                        </p:attrNameLst>
                                      </p:cBhvr>
                                      <p:tavLst>
                                        <p:tav tm="0">
                                          <p:val>
                                            <p:fltVal val="90"/>
                                          </p:val>
                                        </p:tav>
                                        <p:tav tm="100000">
                                          <p:val>
                                            <p:fltVal val="0"/>
                                          </p:val>
                                        </p:tav>
                                      </p:tavLst>
                                    </p:anim>
                                    <p:animEffect transition="in" filter="fade">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1000" fill="hold"/>
                                        <p:tgtEl>
                                          <p:spTgt spid="19"/>
                                        </p:tgtEl>
                                        <p:attrNameLst>
                                          <p:attrName>ppt_w</p:attrName>
                                        </p:attrNameLst>
                                      </p:cBhvr>
                                      <p:tavLst>
                                        <p:tav tm="0">
                                          <p:val>
                                            <p:fltVal val="0"/>
                                          </p:val>
                                        </p:tav>
                                        <p:tav tm="100000">
                                          <p:val>
                                            <p:strVal val="#ppt_w"/>
                                          </p:val>
                                        </p:tav>
                                      </p:tavLst>
                                    </p:anim>
                                    <p:anim calcmode="lin" valueType="num">
                                      <p:cBhvr>
                                        <p:cTn id="28" dur="1000" fill="hold"/>
                                        <p:tgtEl>
                                          <p:spTgt spid="19"/>
                                        </p:tgtEl>
                                        <p:attrNameLst>
                                          <p:attrName>ppt_h</p:attrName>
                                        </p:attrNameLst>
                                      </p:cBhvr>
                                      <p:tavLst>
                                        <p:tav tm="0">
                                          <p:val>
                                            <p:fltVal val="0"/>
                                          </p:val>
                                        </p:tav>
                                        <p:tav tm="100000">
                                          <p:val>
                                            <p:strVal val="#ppt_h"/>
                                          </p:val>
                                        </p:tav>
                                      </p:tavLst>
                                    </p:anim>
                                    <p:anim calcmode="lin" valueType="num">
                                      <p:cBhvr>
                                        <p:cTn id="29" dur="1000" fill="hold"/>
                                        <p:tgtEl>
                                          <p:spTgt spid="19"/>
                                        </p:tgtEl>
                                        <p:attrNameLst>
                                          <p:attrName>style.rotation</p:attrName>
                                        </p:attrNameLst>
                                      </p:cBhvr>
                                      <p:tavLst>
                                        <p:tav tm="0">
                                          <p:val>
                                            <p:fltVal val="90"/>
                                          </p:val>
                                        </p:tav>
                                        <p:tav tm="100000">
                                          <p:val>
                                            <p:fltVal val="0"/>
                                          </p:val>
                                        </p:tav>
                                      </p:tavLst>
                                    </p:anim>
                                    <p:animEffect transition="in" filter="fade">
                                      <p:cBhvr>
                                        <p:cTn id="30" dur="1000"/>
                                        <p:tgtEl>
                                          <p:spTgt spid="19"/>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1000" fill="hold"/>
                                        <p:tgtEl>
                                          <p:spTgt spid="21"/>
                                        </p:tgtEl>
                                        <p:attrNameLst>
                                          <p:attrName>ppt_w</p:attrName>
                                        </p:attrNameLst>
                                      </p:cBhvr>
                                      <p:tavLst>
                                        <p:tav tm="0">
                                          <p:val>
                                            <p:fltVal val="0"/>
                                          </p:val>
                                        </p:tav>
                                        <p:tav tm="100000">
                                          <p:val>
                                            <p:strVal val="#ppt_w"/>
                                          </p:val>
                                        </p:tav>
                                      </p:tavLst>
                                    </p:anim>
                                    <p:anim calcmode="lin" valueType="num">
                                      <p:cBhvr>
                                        <p:cTn id="34" dur="1000" fill="hold"/>
                                        <p:tgtEl>
                                          <p:spTgt spid="21"/>
                                        </p:tgtEl>
                                        <p:attrNameLst>
                                          <p:attrName>ppt_h</p:attrName>
                                        </p:attrNameLst>
                                      </p:cBhvr>
                                      <p:tavLst>
                                        <p:tav tm="0">
                                          <p:val>
                                            <p:fltVal val="0"/>
                                          </p:val>
                                        </p:tav>
                                        <p:tav tm="100000">
                                          <p:val>
                                            <p:strVal val="#ppt_h"/>
                                          </p:val>
                                        </p:tav>
                                      </p:tavLst>
                                    </p:anim>
                                    <p:anim calcmode="lin" valueType="num">
                                      <p:cBhvr>
                                        <p:cTn id="35" dur="1000" fill="hold"/>
                                        <p:tgtEl>
                                          <p:spTgt spid="21"/>
                                        </p:tgtEl>
                                        <p:attrNameLst>
                                          <p:attrName>style.rotation</p:attrName>
                                        </p:attrNameLst>
                                      </p:cBhvr>
                                      <p:tavLst>
                                        <p:tav tm="0">
                                          <p:val>
                                            <p:fltVal val="90"/>
                                          </p:val>
                                        </p:tav>
                                        <p:tav tm="100000">
                                          <p:val>
                                            <p:fltVal val="0"/>
                                          </p:val>
                                        </p:tav>
                                      </p:tavLst>
                                    </p:anim>
                                    <p:animEffect transition="in" filter="fade">
                                      <p:cBhvr>
                                        <p:cTn id="36" dur="1000"/>
                                        <p:tgtEl>
                                          <p:spTgt spid="21"/>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1000" fill="hold"/>
                                        <p:tgtEl>
                                          <p:spTgt spid="20"/>
                                        </p:tgtEl>
                                        <p:attrNameLst>
                                          <p:attrName>ppt_w</p:attrName>
                                        </p:attrNameLst>
                                      </p:cBhvr>
                                      <p:tavLst>
                                        <p:tav tm="0">
                                          <p:val>
                                            <p:fltVal val="0"/>
                                          </p:val>
                                        </p:tav>
                                        <p:tav tm="100000">
                                          <p:val>
                                            <p:strVal val="#ppt_w"/>
                                          </p:val>
                                        </p:tav>
                                      </p:tavLst>
                                    </p:anim>
                                    <p:anim calcmode="lin" valueType="num">
                                      <p:cBhvr>
                                        <p:cTn id="40" dur="1000" fill="hold"/>
                                        <p:tgtEl>
                                          <p:spTgt spid="20"/>
                                        </p:tgtEl>
                                        <p:attrNameLst>
                                          <p:attrName>ppt_h</p:attrName>
                                        </p:attrNameLst>
                                      </p:cBhvr>
                                      <p:tavLst>
                                        <p:tav tm="0">
                                          <p:val>
                                            <p:fltVal val="0"/>
                                          </p:val>
                                        </p:tav>
                                        <p:tav tm="100000">
                                          <p:val>
                                            <p:strVal val="#ppt_h"/>
                                          </p:val>
                                        </p:tav>
                                      </p:tavLst>
                                    </p:anim>
                                    <p:anim calcmode="lin" valueType="num">
                                      <p:cBhvr>
                                        <p:cTn id="41" dur="1000" fill="hold"/>
                                        <p:tgtEl>
                                          <p:spTgt spid="20"/>
                                        </p:tgtEl>
                                        <p:attrNameLst>
                                          <p:attrName>style.rotation</p:attrName>
                                        </p:attrNameLst>
                                      </p:cBhvr>
                                      <p:tavLst>
                                        <p:tav tm="0">
                                          <p:val>
                                            <p:fltVal val="90"/>
                                          </p:val>
                                        </p:tav>
                                        <p:tav tm="100000">
                                          <p:val>
                                            <p:fltVal val="0"/>
                                          </p:val>
                                        </p:tav>
                                      </p:tavLst>
                                    </p:anim>
                                    <p:animEffect transition="in" filter="fade">
                                      <p:cBhvr>
                                        <p:cTn id="42" dur="10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1000"/>
                                  </p:stCondLst>
                                  <p:childTnLst>
                                    <p:set>
                                      <p:cBhvr>
                                        <p:cTn id="46" dur="1" fill="hold">
                                          <p:stCondLst>
                                            <p:cond delay="0"/>
                                          </p:stCondLst>
                                        </p:cTn>
                                        <p:tgtEl>
                                          <p:spTgt spid="25"/>
                                        </p:tgtEl>
                                        <p:attrNameLst>
                                          <p:attrName>style.visibility</p:attrName>
                                        </p:attrNameLst>
                                      </p:cBhvr>
                                      <p:to>
                                        <p:strVal val="visible"/>
                                      </p:to>
                                    </p:set>
                                    <p:anim calcmode="lin" valueType="num">
                                      <p:cBhvr>
                                        <p:cTn id="47" dur="1000" fill="hold"/>
                                        <p:tgtEl>
                                          <p:spTgt spid="25"/>
                                        </p:tgtEl>
                                        <p:attrNameLst>
                                          <p:attrName>ppt_w</p:attrName>
                                        </p:attrNameLst>
                                      </p:cBhvr>
                                      <p:tavLst>
                                        <p:tav tm="0">
                                          <p:val>
                                            <p:fltVal val="0"/>
                                          </p:val>
                                        </p:tav>
                                        <p:tav tm="100000">
                                          <p:val>
                                            <p:strVal val="#ppt_w"/>
                                          </p:val>
                                        </p:tav>
                                      </p:tavLst>
                                    </p:anim>
                                    <p:anim calcmode="lin" valueType="num">
                                      <p:cBhvr>
                                        <p:cTn id="48" dur="1000" fill="hold"/>
                                        <p:tgtEl>
                                          <p:spTgt spid="25"/>
                                        </p:tgtEl>
                                        <p:attrNameLst>
                                          <p:attrName>ppt_h</p:attrName>
                                        </p:attrNameLst>
                                      </p:cBhvr>
                                      <p:tavLst>
                                        <p:tav tm="0">
                                          <p:val>
                                            <p:fltVal val="0"/>
                                          </p:val>
                                        </p:tav>
                                        <p:tav tm="100000">
                                          <p:val>
                                            <p:strVal val="#ppt_h"/>
                                          </p:val>
                                        </p:tav>
                                      </p:tavLst>
                                    </p:anim>
                                    <p:anim calcmode="lin" valueType="num">
                                      <p:cBhvr>
                                        <p:cTn id="49" dur="1000" fill="hold"/>
                                        <p:tgtEl>
                                          <p:spTgt spid="25"/>
                                        </p:tgtEl>
                                        <p:attrNameLst>
                                          <p:attrName>style.rotation</p:attrName>
                                        </p:attrNameLst>
                                      </p:cBhvr>
                                      <p:tavLst>
                                        <p:tav tm="0">
                                          <p:val>
                                            <p:fltVal val="90"/>
                                          </p:val>
                                        </p:tav>
                                        <p:tav tm="100000">
                                          <p:val>
                                            <p:fltVal val="0"/>
                                          </p:val>
                                        </p:tav>
                                      </p:tavLst>
                                    </p:anim>
                                    <p:animEffect transition="in" filter="fade">
                                      <p:cBhvr>
                                        <p:cTn id="50"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9CECA"/>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6E08531-A4E7-44E8-5B5E-0215D7D5FF8C}"/>
              </a:ext>
            </a:extLst>
          </p:cNvPr>
          <p:cNvSpPr/>
          <p:nvPr/>
        </p:nvSpPr>
        <p:spPr>
          <a:xfrm flipH="1">
            <a:off x="-2" y="1"/>
            <a:ext cx="345147" cy="6858000"/>
          </a:xfrm>
          <a:prstGeom prst="rect">
            <a:avLst/>
          </a:prstGeom>
          <a:solidFill>
            <a:srgbClr val="176E9E"/>
          </a:solidFill>
          <a:ln>
            <a:solidFill>
              <a:srgbClr val="176E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5067EF2-9E50-6768-2025-A5724982FC86}"/>
              </a:ext>
            </a:extLst>
          </p:cNvPr>
          <p:cNvPicPr>
            <a:picLocks noChangeAspect="1"/>
          </p:cNvPicPr>
          <p:nvPr/>
        </p:nvPicPr>
        <p:blipFill>
          <a:blip r:embed="rId2"/>
          <a:stretch>
            <a:fillRect/>
          </a:stretch>
        </p:blipFill>
        <p:spPr>
          <a:xfrm>
            <a:off x="9633211" y="6296534"/>
            <a:ext cx="2604886" cy="622908"/>
          </a:xfrm>
          <a:prstGeom prst="rect">
            <a:avLst/>
          </a:prstGeom>
        </p:spPr>
      </p:pic>
      <p:pic>
        <p:nvPicPr>
          <p:cNvPr id="11" name="Picture 10">
            <a:extLst>
              <a:ext uri="{FF2B5EF4-FFF2-40B4-BE49-F238E27FC236}">
                <a16:creationId xmlns:a16="http://schemas.microsoft.com/office/drawing/2014/main" id="{C5FC2A1F-E4EF-9F4D-802D-751D9900FC2B}"/>
              </a:ext>
            </a:extLst>
          </p:cNvPr>
          <p:cNvPicPr>
            <a:picLocks noChangeAspect="1"/>
          </p:cNvPicPr>
          <p:nvPr/>
        </p:nvPicPr>
        <p:blipFill>
          <a:blip r:embed="rId3"/>
          <a:stretch>
            <a:fillRect/>
          </a:stretch>
        </p:blipFill>
        <p:spPr>
          <a:xfrm>
            <a:off x="511534" y="474575"/>
            <a:ext cx="4633732" cy="5908850"/>
          </a:xfrm>
          <a:prstGeom prst="rect">
            <a:avLst/>
          </a:prstGeom>
        </p:spPr>
      </p:pic>
      <p:sp>
        <p:nvSpPr>
          <p:cNvPr id="14" name="Arrow: Right 13">
            <a:extLst>
              <a:ext uri="{FF2B5EF4-FFF2-40B4-BE49-F238E27FC236}">
                <a16:creationId xmlns:a16="http://schemas.microsoft.com/office/drawing/2014/main" id="{892D3441-A7AD-47E9-B233-1C964F5A685F}"/>
              </a:ext>
            </a:extLst>
          </p:cNvPr>
          <p:cNvSpPr/>
          <p:nvPr/>
        </p:nvSpPr>
        <p:spPr>
          <a:xfrm rot="10800000">
            <a:off x="5197959" y="518300"/>
            <a:ext cx="2601312" cy="1564728"/>
          </a:xfrm>
          <a:prstGeom prst="rightArrow">
            <a:avLst/>
          </a:prstGeom>
          <a:solidFill>
            <a:srgbClr val="176E9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15B4BB9-722C-1C0C-0A99-816A414E1F90}"/>
              </a:ext>
            </a:extLst>
          </p:cNvPr>
          <p:cNvSpPr txBox="1"/>
          <p:nvPr/>
        </p:nvSpPr>
        <p:spPr>
          <a:xfrm>
            <a:off x="5960338" y="1000581"/>
            <a:ext cx="1718442" cy="600164"/>
          </a:xfrm>
          <a:prstGeom prst="rect">
            <a:avLst/>
          </a:prstGeom>
          <a:noFill/>
        </p:spPr>
        <p:txBody>
          <a:bodyPr wrap="square" rtlCol="0">
            <a:spAutoFit/>
          </a:bodyPr>
          <a:lstStyle/>
          <a:p>
            <a:pPr algn="ctr"/>
            <a:r>
              <a:rPr lang="en-US" sz="1650" dirty="0">
                <a:solidFill>
                  <a:schemeClr val="bg1"/>
                </a:solidFill>
                <a:latin typeface="Roboto" panose="02000000000000000000" pitchFamily="2" charset="0"/>
                <a:ea typeface="Roboto" panose="02000000000000000000" pitchFamily="2" charset="0"/>
                <a:cs typeface="Roboto" panose="02000000000000000000" pitchFamily="2" charset="0"/>
              </a:rPr>
              <a:t>PST has a name or email change</a:t>
            </a:r>
          </a:p>
        </p:txBody>
      </p:sp>
      <p:pic>
        <p:nvPicPr>
          <p:cNvPr id="19" name="Picture 18">
            <a:extLst>
              <a:ext uri="{FF2B5EF4-FFF2-40B4-BE49-F238E27FC236}">
                <a16:creationId xmlns:a16="http://schemas.microsoft.com/office/drawing/2014/main" id="{0D543870-1F39-B63F-12BA-D7ECEDCCC8FB}"/>
              </a:ext>
            </a:extLst>
          </p:cNvPr>
          <p:cNvPicPr>
            <a:picLocks noChangeAspect="1"/>
          </p:cNvPicPr>
          <p:nvPr/>
        </p:nvPicPr>
        <p:blipFill>
          <a:blip r:embed="rId4"/>
          <a:stretch>
            <a:fillRect/>
          </a:stretch>
        </p:blipFill>
        <p:spPr>
          <a:xfrm>
            <a:off x="7959454" y="885706"/>
            <a:ext cx="4045376" cy="4974080"/>
          </a:xfrm>
          <a:prstGeom prst="rect">
            <a:avLst/>
          </a:prstGeom>
          <a:effectLst>
            <a:softEdge rad="38100"/>
          </a:effectLst>
        </p:spPr>
      </p:pic>
      <p:pic>
        <p:nvPicPr>
          <p:cNvPr id="20" name="Picture 19">
            <a:extLst>
              <a:ext uri="{FF2B5EF4-FFF2-40B4-BE49-F238E27FC236}">
                <a16:creationId xmlns:a16="http://schemas.microsoft.com/office/drawing/2014/main" id="{59CCD2DF-03FC-6AAE-E6BE-78173924AE89}"/>
              </a:ext>
            </a:extLst>
          </p:cNvPr>
          <p:cNvPicPr>
            <a:picLocks noChangeAspect="1"/>
          </p:cNvPicPr>
          <p:nvPr/>
        </p:nvPicPr>
        <p:blipFill>
          <a:blip r:embed="rId5"/>
          <a:stretch>
            <a:fillRect/>
          </a:stretch>
        </p:blipFill>
        <p:spPr>
          <a:xfrm rot="10800000">
            <a:off x="5254590" y="4662464"/>
            <a:ext cx="2713732" cy="1677237"/>
          </a:xfrm>
          <a:prstGeom prst="rect">
            <a:avLst/>
          </a:prstGeom>
        </p:spPr>
      </p:pic>
      <p:sp>
        <p:nvSpPr>
          <p:cNvPr id="21" name="TextBox 20">
            <a:extLst>
              <a:ext uri="{FF2B5EF4-FFF2-40B4-BE49-F238E27FC236}">
                <a16:creationId xmlns:a16="http://schemas.microsoft.com/office/drawing/2014/main" id="{A3A46889-8FE2-71F7-BB99-65693DEBDEF3}"/>
              </a:ext>
            </a:extLst>
          </p:cNvPr>
          <p:cNvSpPr txBox="1"/>
          <p:nvPr/>
        </p:nvSpPr>
        <p:spPr>
          <a:xfrm>
            <a:off x="5607734" y="5074043"/>
            <a:ext cx="1781504" cy="854080"/>
          </a:xfrm>
          <a:prstGeom prst="rect">
            <a:avLst/>
          </a:prstGeom>
          <a:noFill/>
        </p:spPr>
        <p:txBody>
          <a:bodyPr wrap="square" rtlCol="0">
            <a:spAutoFit/>
          </a:bodyPr>
          <a:lstStyle/>
          <a:p>
            <a:pPr algn="ctr"/>
            <a:r>
              <a:rPr lang="en-US" sz="1650" dirty="0">
                <a:solidFill>
                  <a:schemeClr val="bg1"/>
                </a:solidFill>
                <a:latin typeface="Roboto" panose="02000000000000000000" pitchFamily="2" charset="0"/>
                <a:ea typeface="Roboto" panose="02000000000000000000" pitchFamily="2" charset="0"/>
                <a:cs typeface="Roboto" panose="02000000000000000000" pitchFamily="2" charset="0"/>
              </a:rPr>
              <a:t>ALL forms can be found on our website</a:t>
            </a:r>
          </a:p>
        </p:txBody>
      </p:sp>
      <p:sp>
        <p:nvSpPr>
          <p:cNvPr id="22" name="Arrow: Right 21">
            <a:extLst>
              <a:ext uri="{FF2B5EF4-FFF2-40B4-BE49-F238E27FC236}">
                <a16:creationId xmlns:a16="http://schemas.microsoft.com/office/drawing/2014/main" id="{6968D4AA-722D-FB07-8A68-31D174343D82}"/>
              </a:ext>
            </a:extLst>
          </p:cNvPr>
          <p:cNvSpPr/>
          <p:nvPr/>
        </p:nvSpPr>
        <p:spPr>
          <a:xfrm>
            <a:off x="8756650" y="4006850"/>
            <a:ext cx="596900" cy="1333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2A77B43F-B3E7-677B-7FC4-9E2B73609735}"/>
              </a:ext>
            </a:extLst>
          </p:cNvPr>
          <p:cNvPicPr>
            <a:picLocks noChangeAspect="1"/>
          </p:cNvPicPr>
          <p:nvPr/>
        </p:nvPicPr>
        <p:blipFill>
          <a:blip r:embed="rId6"/>
          <a:stretch>
            <a:fillRect/>
          </a:stretch>
        </p:blipFill>
        <p:spPr>
          <a:xfrm>
            <a:off x="5647297" y="2473882"/>
            <a:ext cx="1810126" cy="1797728"/>
          </a:xfrm>
          <a:prstGeom prst="rect">
            <a:avLst/>
          </a:prstGeom>
        </p:spPr>
      </p:pic>
      <p:sp>
        <p:nvSpPr>
          <p:cNvPr id="3" name="Rectangle 2">
            <a:extLst>
              <a:ext uri="{FF2B5EF4-FFF2-40B4-BE49-F238E27FC236}">
                <a16:creationId xmlns:a16="http://schemas.microsoft.com/office/drawing/2014/main" id="{59E19C94-5BD2-A2F4-BA85-203204818FEB}"/>
              </a:ext>
            </a:extLst>
          </p:cNvPr>
          <p:cNvSpPr/>
          <p:nvPr/>
        </p:nvSpPr>
        <p:spPr>
          <a:xfrm rot="5400000" flipH="1">
            <a:off x="9581027" y="-2265827"/>
            <a:ext cx="345147" cy="4876800"/>
          </a:xfrm>
          <a:prstGeom prst="rect">
            <a:avLst/>
          </a:prstGeom>
          <a:solidFill>
            <a:srgbClr val="176E9E"/>
          </a:solidFill>
          <a:ln>
            <a:solidFill>
              <a:srgbClr val="176E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132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fltVal val="0"/>
                                          </p:val>
                                        </p:tav>
                                        <p:tav tm="100000">
                                          <p:val>
                                            <p:strVal val="#ppt_w"/>
                                          </p:val>
                                        </p:tav>
                                      </p:tavLst>
                                    </p:anim>
                                    <p:anim calcmode="lin" valueType="num">
                                      <p:cBhvr>
                                        <p:cTn id="20" dur="1000" fill="hold"/>
                                        <p:tgtEl>
                                          <p:spTgt spid="16"/>
                                        </p:tgtEl>
                                        <p:attrNameLst>
                                          <p:attrName>ppt_h</p:attrName>
                                        </p:attrNameLst>
                                      </p:cBhvr>
                                      <p:tavLst>
                                        <p:tav tm="0">
                                          <p:val>
                                            <p:fltVal val="0"/>
                                          </p:val>
                                        </p:tav>
                                        <p:tav tm="100000">
                                          <p:val>
                                            <p:strVal val="#ppt_h"/>
                                          </p:val>
                                        </p:tav>
                                      </p:tavLst>
                                    </p:anim>
                                    <p:anim calcmode="lin" valueType="num">
                                      <p:cBhvr>
                                        <p:cTn id="21" dur="1000" fill="hold"/>
                                        <p:tgtEl>
                                          <p:spTgt spid="16"/>
                                        </p:tgtEl>
                                        <p:attrNameLst>
                                          <p:attrName>style.rotation</p:attrName>
                                        </p:attrNameLst>
                                      </p:cBhvr>
                                      <p:tavLst>
                                        <p:tav tm="0">
                                          <p:val>
                                            <p:fltVal val="90"/>
                                          </p:val>
                                        </p:tav>
                                        <p:tav tm="100000">
                                          <p:val>
                                            <p:fltVal val="0"/>
                                          </p:val>
                                        </p:tav>
                                      </p:tavLst>
                                    </p:anim>
                                    <p:animEffect transition="in" filter="fade">
                                      <p:cBhvr>
                                        <p:cTn id="22" dur="1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1000" fill="hold"/>
                                        <p:tgtEl>
                                          <p:spTgt spid="19"/>
                                        </p:tgtEl>
                                        <p:attrNameLst>
                                          <p:attrName>ppt_w</p:attrName>
                                        </p:attrNameLst>
                                      </p:cBhvr>
                                      <p:tavLst>
                                        <p:tav tm="0">
                                          <p:val>
                                            <p:fltVal val="0"/>
                                          </p:val>
                                        </p:tav>
                                        <p:tav tm="100000">
                                          <p:val>
                                            <p:strVal val="#ppt_w"/>
                                          </p:val>
                                        </p:tav>
                                      </p:tavLst>
                                    </p:anim>
                                    <p:anim calcmode="lin" valueType="num">
                                      <p:cBhvr>
                                        <p:cTn id="28" dur="1000" fill="hold"/>
                                        <p:tgtEl>
                                          <p:spTgt spid="19"/>
                                        </p:tgtEl>
                                        <p:attrNameLst>
                                          <p:attrName>ppt_h</p:attrName>
                                        </p:attrNameLst>
                                      </p:cBhvr>
                                      <p:tavLst>
                                        <p:tav tm="0">
                                          <p:val>
                                            <p:fltVal val="0"/>
                                          </p:val>
                                        </p:tav>
                                        <p:tav tm="100000">
                                          <p:val>
                                            <p:strVal val="#ppt_h"/>
                                          </p:val>
                                        </p:tav>
                                      </p:tavLst>
                                    </p:anim>
                                    <p:anim calcmode="lin" valueType="num">
                                      <p:cBhvr>
                                        <p:cTn id="29" dur="1000" fill="hold"/>
                                        <p:tgtEl>
                                          <p:spTgt spid="19"/>
                                        </p:tgtEl>
                                        <p:attrNameLst>
                                          <p:attrName>style.rotation</p:attrName>
                                        </p:attrNameLst>
                                      </p:cBhvr>
                                      <p:tavLst>
                                        <p:tav tm="0">
                                          <p:val>
                                            <p:fltVal val="90"/>
                                          </p:val>
                                        </p:tav>
                                        <p:tav tm="100000">
                                          <p:val>
                                            <p:fltVal val="0"/>
                                          </p:val>
                                        </p:tav>
                                      </p:tavLst>
                                    </p:anim>
                                    <p:animEffect transition="in" filter="fade">
                                      <p:cBhvr>
                                        <p:cTn id="30" dur="1000"/>
                                        <p:tgtEl>
                                          <p:spTgt spid="19"/>
                                        </p:tgtEl>
                                      </p:cBhvr>
                                    </p:animEffect>
                                  </p:childTnLst>
                                </p:cTn>
                              </p:par>
                              <p:par>
                                <p:cTn id="31" presetID="3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1000" fill="hold"/>
                                        <p:tgtEl>
                                          <p:spTgt spid="20"/>
                                        </p:tgtEl>
                                        <p:attrNameLst>
                                          <p:attrName>ppt_w</p:attrName>
                                        </p:attrNameLst>
                                      </p:cBhvr>
                                      <p:tavLst>
                                        <p:tav tm="0">
                                          <p:val>
                                            <p:fltVal val="0"/>
                                          </p:val>
                                        </p:tav>
                                        <p:tav tm="100000">
                                          <p:val>
                                            <p:strVal val="#ppt_w"/>
                                          </p:val>
                                        </p:tav>
                                      </p:tavLst>
                                    </p:anim>
                                    <p:anim calcmode="lin" valueType="num">
                                      <p:cBhvr>
                                        <p:cTn id="34" dur="1000" fill="hold"/>
                                        <p:tgtEl>
                                          <p:spTgt spid="20"/>
                                        </p:tgtEl>
                                        <p:attrNameLst>
                                          <p:attrName>ppt_h</p:attrName>
                                        </p:attrNameLst>
                                      </p:cBhvr>
                                      <p:tavLst>
                                        <p:tav tm="0">
                                          <p:val>
                                            <p:fltVal val="0"/>
                                          </p:val>
                                        </p:tav>
                                        <p:tav tm="100000">
                                          <p:val>
                                            <p:strVal val="#ppt_h"/>
                                          </p:val>
                                        </p:tav>
                                      </p:tavLst>
                                    </p:anim>
                                    <p:anim calcmode="lin" valueType="num">
                                      <p:cBhvr>
                                        <p:cTn id="35" dur="1000" fill="hold"/>
                                        <p:tgtEl>
                                          <p:spTgt spid="20"/>
                                        </p:tgtEl>
                                        <p:attrNameLst>
                                          <p:attrName>style.rotation</p:attrName>
                                        </p:attrNameLst>
                                      </p:cBhvr>
                                      <p:tavLst>
                                        <p:tav tm="0">
                                          <p:val>
                                            <p:fltVal val="90"/>
                                          </p:val>
                                        </p:tav>
                                        <p:tav tm="100000">
                                          <p:val>
                                            <p:fltVal val="0"/>
                                          </p:val>
                                        </p:tav>
                                      </p:tavLst>
                                    </p:anim>
                                    <p:animEffect transition="in" filter="fade">
                                      <p:cBhvr>
                                        <p:cTn id="36" dur="1000"/>
                                        <p:tgtEl>
                                          <p:spTgt spid="20"/>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ppt_w</p:attrName>
                                        </p:attrNameLst>
                                      </p:cBhvr>
                                      <p:tavLst>
                                        <p:tav tm="0">
                                          <p:val>
                                            <p:fltVal val="0"/>
                                          </p:val>
                                        </p:tav>
                                        <p:tav tm="100000">
                                          <p:val>
                                            <p:strVal val="#ppt_w"/>
                                          </p:val>
                                        </p:tav>
                                      </p:tavLst>
                                    </p:anim>
                                    <p:anim calcmode="lin" valueType="num">
                                      <p:cBhvr>
                                        <p:cTn id="40" dur="1000" fill="hold"/>
                                        <p:tgtEl>
                                          <p:spTgt spid="21"/>
                                        </p:tgtEl>
                                        <p:attrNameLst>
                                          <p:attrName>ppt_h</p:attrName>
                                        </p:attrNameLst>
                                      </p:cBhvr>
                                      <p:tavLst>
                                        <p:tav tm="0">
                                          <p:val>
                                            <p:fltVal val="0"/>
                                          </p:val>
                                        </p:tav>
                                        <p:tav tm="100000">
                                          <p:val>
                                            <p:strVal val="#ppt_h"/>
                                          </p:val>
                                        </p:tav>
                                      </p:tavLst>
                                    </p:anim>
                                    <p:anim calcmode="lin" valueType="num">
                                      <p:cBhvr>
                                        <p:cTn id="41" dur="1000" fill="hold"/>
                                        <p:tgtEl>
                                          <p:spTgt spid="21"/>
                                        </p:tgtEl>
                                        <p:attrNameLst>
                                          <p:attrName>style.rotation</p:attrName>
                                        </p:attrNameLst>
                                      </p:cBhvr>
                                      <p:tavLst>
                                        <p:tav tm="0">
                                          <p:val>
                                            <p:fltVal val="90"/>
                                          </p:val>
                                        </p:tav>
                                        <p:tav tm="100000">
                                          <p:val>
                                            <p:fltVal val="0"/>
                                          </p:val>
                                        </p:tav>
                                      </p:tavLst>
                                    </p:anim>
                                    <p:animEffect transition="in" filter="fade">
                                      <p:cBhvr>
                                        <p:cTn id="42" dur="1000"/>
                                        <p:tgtEl>
                                          <p:spTgt spid="21"/>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1000" fill="hold"/>
                                        <p:tgtEl>
                                          <p:spTgt spid="22"/>
                                        </p:tgtEl>
                                        <p:attrNameLst>
                                          <p:attrName>ppt_w</p:attrName>
                                        </p:attrNameLst>
                                      </p:cBhvr>
                                      <p:tavLst>
                                        <p:tav tm="0">
                                          <p:val>
                                            <p:fltVal val="0"/>
                                          </p:val>
                                        </p:tav>
                                        <p:tav tm="100000">
                                          <p:val>
                                            <p:strVal val="#ppt_w"/>
                                          </p:val>
                                        </p:tav>
                                      </p:tavLst>
                                    </p:anim>
                                    <p:anim calcmode="lin" valueType="num">
                                      <p:cBhvr>
                                        <p:cTn id="46" dur="1000" fill="hold"/>
                                        <p:tgtEl>
                                          <p:spTgt spid="22"/>
                                        </p:tgtEl>
                                        <p:attrNameLst>
                                          <p:attrName>ppt_h</p:attrName>
                                        </p:attrNameLst>
                                      </p:cBhvr>
                                      <p:tavLst>
                                        <p:tav tm="0">
                                          <p:val>
                                            <p:fltVal val="0"/>
                                          </p:val>
                                        </p:tav>
                                        <p:tav tm="100000">
                                          <p:val>
                                            <p:strVal val="#ppt_h"/>
                                          </p:val>
                                        </p:tav>
                                      </p:tavLst>
                                    </p:anim>
                                    <p:anim calcmode="lin" valueType="num">
                                      <p:cBhvr>
                                        <p:cTn id="47" dur="1000" fill="hold"/>
                                        <p:tgtEl>
                                          <p:spTgt spid="22"/>
                                        </p:tgtEl>
                                        <p:attrNameLst>
                                          <p:attrName>style.rotation</p:attrName>
                                        </p:attrNameLst>
                                      </p:cBhvr>
                                      <p:tavLst>
                                        <p:tav tm="0">
                                          <p:val>
                                            <p:fltVal val="90"/>
                                          </p:val>
                                        </p:tav>
                                        <p:tav tm="100000">
                                          <p:val>
                                            <p:fltVal val="0"/>
                                          </p:val>
                                        </p:tav>
                                      </p:tavLst>
                                    </p:anim>
                                    <p:animEffect transition="in" filter="fade">
                                      <p:cBhvr>
                                        <p:cTn id="48" dur="10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p:cTn id="53" dur="1000" fill="hold"/>
                                        <p:tgtEl>
                                          <p:spTgt spid="24"/>
                                        </p:tgtEl>
                                        <p:attrNameLst>
                                          <p:attrName>ppt_w</p:attrName>
                                        </p:attrNameLst>
                                      </p:cBhvr>
                                      <p:tavLst>
                                        <p:tav tm="0">
                                          <p:val>
                                            <p:fltVal val="0"/>
                                          </p:val>
                                        </p:tav>
                                        <p:tav tm="100000">
                                          <p:val>
                                            <p:strVal val="#ppt_w"/>
                                          </p:val>
                                        </p:tav>
                                      </p:tavLst>
                                    </p:anim>
                                    <p:anim calcmode="lin" valueType="num">
                                      <p:cBhvr>
                                        <p:cTn id="54" dur="1000" fill="hold"/>
                                        <p:tgtEl>
                                          <p:spTgt spid="24"/>
                                        </p:tgtEl>
                                        <p:attrNameLst>
                                          <p:attrName>ppt_h</p:attrName>
                                        </p:attrNameLst>
                                      </p:cBhvr>
                                      <p:tavLst>
                                        <p:tav tm="0">
                                          <p:val>
                                            <p:fltVal val="0"/>
                                          </p:val>
                                        </p:tav>
                                        <p:tav tm="100000">
                                          <p:val>
                                            <p:strVal val="#ppt_h"/>
                                          </p:val>
                                        </p:tav>
                                      </p:tavLst>
                                    </p:anim>
                                    <p:anim calcmode="lin" valueType="num">
                                      <p:cBhvr>
                                        <p:cTn id="55" dur="1000" fill="hold"/>
                                        <p:tgtEl>
                                          <p:spTgt spid="24"/>
                                        </p:tgtEl>
                                        <p:attrNameLst>
                                          <p:attrName>style.rotation</p:attrName>
                                        </p:attrNameLst>
                                      </p:cBhvr>
                                      <p:tavLst>
                                        <p:tav tm="0">
                                          <p:val>
                                            <p:fltVal val="90"/>
                                          </p:val>
                                        </p:tav>
                                        <p:tav tm="100000">
                                          <p:val>
                                            <p:fltVal val="0"/>
                                          </p:val>
                                        </p:tav>
                                      </p:tavLst>
                                    </p:anim>
                                    <p:animEffect transition="in" filter="fade">
                                      <p:cBhvr>
                                        <p:cTn id="56"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21" grpId="0"/>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2">
            <a:extLst>
              <a:ext uri="{FF2B5EF4-FFF2-40B4-BE49-F238E27FC236}">
                <a16:creationId xmlns:a16="http://schemas.microsoft.com/office/drawing/2014/main" id="{4E27EF84-453A-2BA2-4A21-9A39BEA8D46D}"/>
              </a:ext>
            </a:extLst>
          </p:cNvPr>
          <p:cNvSpPr/>
          <p:nvPr/>
        </p:nvSpPr>
        <p:spPr>
          <a:xfrm>
            <a:off x="0" y="-18287"/>
            <a:ext cx="12192000" cy="6949442"/>
          </a:xfrm>
          <a:prstGeom prst="rect">
            <a:avLst/>
          </a:prstGeom>
          <a:solidFill>
            <a:srgbClr val="47B3B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2" name="Rectangle 11">
            <a:extLst>
              <a:ext uri="{FF2B5EF4-FFF2-40B4-BE49-F238E27FC236}">
                <a16:creationId xmlns:a16="http://schemas.microsoft.com/office/drawing/2014/main" id="{CFC33501-ADF8-B043-2A61-298C91A948D3}"/>
              </a:ext>
            </a:extLst>
          </p:cNvPr>
          <p:cNvSpPr/>
          <p:nvPr/>
        </p:nvSpPr>
        <p:spPr>
          <a:xfrm>
            <a:off x="7114375" y="241314"/>
            <a:ext cx="681456" cy="6814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86C25D28-F446-D0DF-7B62-956D1580FAB6}"/>
              </a:ext>
            </a:extLst>
          </p:cNvPr>
          <p:cNvSpPr/>
          <p:nvPr/>
        </p:nvSpPr>
        <p:spPr>
          <a:xfrm>
            <a:off x="860559" y="4046702"/>
            <a:ext cx="860538" cy="8605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88B63CA3-2135-5EDB-9B79-21E20D8BFD80}"/>
              </a:ext>
            </a:extLst>
          </p:cNvPr>
          <p:cNvSpPr txBox="1"/>
          <p:nvPr/>
        </p:nvSpPr>
        <p:spPr>
          <a:xfrm>
            <a:off x="416404" y="241314"/>
            <a:ext cx="4603603" cy="681456"/>
          </a:xfrm>
          <a:prstGeom prst="rect">
            <a:avLst/>
          </a:prstGeom>
          <a:noFill/>
        </p:spPr>
        <p:txBody>
          <a:bodyPr wrap="square" lIns="0" tIns="0" rIns="0" bIns="0" rtlCol="0" anchor="b">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Roboto Black" panose="020F0502020204030204" pitchFamily="2" charset="0"/>
                <a:ea typeface="Roboto Black" panose="020F0502020204030204" pitchFamily="2" charset="0"/>
                <a:cs typeface="Roboto Black" panose="020F0502020204030204" pitchFamily="2" charset="0"/>
              </a:rPr>
              <a:t>Virtual Academy </a:t>
            </a:r>
          </a:p>
        </p:txBody>
      </p:sp>
      <p:sp>
        <p:nvSpPr>
          <p:cNvPr id="6" name="Rectangle 5">
            <a:extLst>
              <a:ext uri="{FF2B5EF4-FFF2-40B4-BE49-F238E27FC236}">
                <a16:creationId xmlns:a16="http://schemas.microsoft.com/office/drawing/2014/main" id="{C8C492B6-3A22-825C-5F7E-3DD42CF89985}"/>
              </a:ext>
            </a:extLst>
          </p:cNvPr>
          <p:cNvSpPr/>
          <p:nvPr/>
        </p:nvSpPr>
        <p:spPr>
          <a:xfrm>
            <a:off x="1279151" y="4366086"/>
            <a:ext cx="2148840" cy="21488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681B2DB7-8BC4-7EDE-A7A4-17DD3774845C}"/>
              </a:ext>
            </a:extLst>
          </p:cNvPr>
          <p:cNvSpPr/>
          <p:nvPr/>
        </p:nvSpPr>
        <p:spPr>
          <a:xfrm>
            <a:off x="6073124" y="1070900"/>
            <a:ext cx="1041251" cy="1041251"/>
          </a:xfrm>
          <a:prstGeom prst="rect">
            <a:avLst/>
          </a:prstGeom>
          <a:solidFill>
            <a:schemeClr val="bg1">
              <a:alpha val="328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F2228618-364E-D8AD-2C0E-50550EBBAD2D}"/>
              </a:ext>
            </a:extLst>
          </p:cNvPr>
          <p:cNvSpPr/>
          <p:nvPr/>
        </p:nvSpPr>
        <p:spPr>
          <a:xfrm>
            <a:off x="3779610" y="5741378"/>
            <a:ext cx="555156" cy="555156"/>
          </a:xfrm>
          <a:prstGeom prst="rect">
            <a:avLst/>
          </a:prstGeom>
          <a:solidFill>
            <a:schemeClr val="accent3">
              <a:alpha val="328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A46B1771-5E0D-E224-2FE2-F81848A554B8}"/>
              </a:ext>
            </a:extLst>
          </p:cNvPr>
          <p:cNvSpPr txBox="1"/>
          <p:nvPr/>
        </p:nvSpPr>
        <p:spPr>
          <a:xfrm>
            <a:off x="7907713" y="778598"/>
            <a:ext cx="3653366" cy="1104912"/>
          </a:xfrm>
          <a:prstGeom prst="rect">
            <a:avLst/>
          </a:prstGeom>
          <a:noFill/>
        </p:spPr>
        <p:txBody>
          <a:bodyPr wrap="square" lIns="0" tIns="0" rIns="0" bIns="0" rtlCol="0" anchor="b">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FFFFFF"/>
                </a:solidFill>
                <a:effectLst/>
                <a:uLnTx/>
                <a:uFillTx/>
                <a:latin typeface="Roboto Medium" panose="02000000000000000000" pitchFamily="2" charset="0"/>
                <a:ea typeface="Roboto Medium" panose="02000000000000000000" pitchFamily="2" charset="0"/>
                <a:cs typeface="Roboto Medium" panose="02000000000000000000" pitchFamily="2" charset="0"/>
              </a:rPr>
              <a:t>Add new PSTs to your agency’s account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FFFFFF"/>
                </a:solidFill>
                <a:effectLst/>
                <a:uLnTx/>
                <a:uFillTx/>
                <a:latin typeface="Roboto Medium" panose="02000000000000000000" pitchFamily="2" charset="0"/>
                <a:ea typeface="Roboto Medium" panose="02000000000000000000" pitchFamily="2" charset="0"/>
                <a:cs typeface="Roboto Medium" panose="02000000000000000000" pitchFamily="2" charset="0"/>
              </a:rPr>
              <a:t>when hired</a:t>
            </a:r>
          </a:p>
        </p:txBody>
      </p:sp>
      <p:sp>
        <p:nvSpPr>
          <p:cNvPr id="15" name="TextBox 14">
            <a:extLst>
              <a:ext uri="{FF2B5EF4-FFF2-40B4-BE49-F238E27FC236}">
                <a16:creationId xmlns:a16="http://schemas.microsoft.com/office/drawing/2014/main" id="{160989E8-AADE-D36B-48CF-569EB3A3BD40}"/>
              </a:ext>
            </a:extLst>
          </p:cNvPr>
          <p:cNvSpPr txBox="1"/>
          <p:nvPr/>
        </p:nvSpPr>
        <p:spPr>
          <a:xfrm>
            <a:off x="7967133" y="3678253"/>
            <a:ext cx="3593946" cy="474220"/>
          </a:xfrm>
          <a:prstGeom prst="rect">
            <a:avLst/>
          </a:prstGeom>
          <a:noFill/>
        </p:spPr>
        <p:txBody>
          <a:bodyPr wrap="square" lIns="0" tIns="0" rIns="0" bIns="0" rtlCol="0" anchor="b">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FFFFFF"/>
                </a:solidFill>
                <a:effectLst/>
                <a:uLnTx/>
                <a:uFillTx/>
                <a:latin typeface="Roboto Medium" panose="02000000000000000000" pitchFamily="2" charset="0"/>
                <a:ea typeface="Roboto Medium" panose="02000000000000000000" pitchFamily="2" charset="0"/>
                <a:cs typeface="Roboto Medium" panose="02000000000000000000" pitchFamily="2" charset="0"/>
              </a:rPr>
              <a:t>Upload external training</a:t>
            </a:r>
          </a:p>
        </p:txBody>
      </p:sp>
      <p:sp>
        <p:nvSpPr>
          <p:cNvPr id="18" name="TextBox 17">
            <a:extLst>
              <a:ext uri="{FF2B5EF4-FFF2-40B4-BE49-F238E27FC236}">
                <a16:creationId xmlns:a16="http://schemas.microsoft.com/office/drawing/2014/main" id="{F9220CE2-2B2E-08AE-C70F-88F64B70CE6D}"/>
              </a:ext>
            </a:extLst>
          </p:cNvPr>
          <p:cNvSpPr txBox="1"/>
          <p:nvPr/>
        </p:nvSpPr>
        <p:spPr>
          <a:xfrm>
            <a:off x="7967133" y="4696267"/>
            <a:ext cx="3653367" cy="1028574"/>
          </a:xfrm>
          <a:prstGeom prst="rect">
            <a:avLst/>
          </a:prstGeom>
          <a:noFill/>
        </p:spPr>
        <p:txBody>
          <a:bodyPr wrap="square" lIns="0" tIns="0" rIns="0" bIns="0" rtlCol="0" anchor="b">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FFFFFF"/>
                </a:solidFill>
                <a:effectLst/>
                <a:uLnTx/>
                <a:uFillTx/>
                <a:latin typeface="Roboto Medium" panose="02000000000000000000" pitchFamily="2" charset="0"/>
                <a:ea typeface="Roboto Medium" panose="02000000000000000000" pitchFamily="2" charset="0"/>
                <a:cs typeface="Roboto Medium" panose="02000000000000000000" pitchFamily="2" charset="0"/>
              </a:rPr>
              <a:t>Move the PST to unaffiliated account upon leaving agency</a:t>
            </a:r>
          </a:p>
        </p:txBody>
      </p:sp>
      <p:cxnSp>
        <p:nvCxnSpPr>
          <p:cNvPr id="22" name="Straight Connector 21">
            <a:extLst>
              <a:ext uri="{FF2B5EF4-FFF2-40B4-BE49-F238E27FC236}">
                <a16:creationId xmlns:a16="http://schemas.microsoft.com/office/drawing/2014/main" id="{5F0D1C29-A586-A8E0-D555-97113D4991F4}"/>
              </a:ext>
            </a:extLst>
          </p:cNvPr>
          <p:cNvCxnSpPr>
            <a:cxnSpLocks/>
          </p:cNvCxnSpPr>
          <p:nvPr/>
        </p:nvCxnSpPr>
        <p:spPr>
          <a:xfrm>
            <a:off x="7907712" y="2306810"/>
            <a:ext cx="365336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2EB36E1-C02F-93D5-2516-C62677A87B13}"/>
              </a:ext>
            </a:extLst>
          </p:cNvPr>
          <p:cNvCxnSpPr>
            <a:cxnSpLocks/>
          </p:cNvCxnSpPr>
          <p:nvPr/>
        </p:nvCxnSpPr>
        <p:spPr>
          <a:xfrm>
            <a:off x="7907714" y="3353797"/>
            <a:ext cx="365336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F0026F3-F14C-AB03-11B5-DDB2CFBDB35B}"/>
              </a:ext>
            </a:extLst>
          </p:cNvPr>
          <p:cNvCxnSpPr>
            <a:cxnSpLocks/>
          </p:cNvCxnSpPr>
          <p:nvPr/>
        </p:nvCxnSpPr>
        <p:spPr>
          <a:xfrm>
            <a:off x="7967133" y="4539470"/>
            <a:ext cx="365336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76835E9-BABD-5E49-FA4F-3A618BEF5C7B}"/>
              </a:ext>
            </a:extLst>
          </p:cNvPr>
          <p:cNvSpPr txBox="1"/>
          <p:nvPr/>
        </p:nvSpPr>
        <p:spPr>
          <a:xfrm>
            <a:off x="7907712" y="2562723"/>
            <a:ext cx="3653367"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FFFFFF"/>
                </a:solidFill>
                <a:effectLst/>
                <a:uLnTx/>
                <a:uFillTx/>
                <a:latin typeface="Roboto Medium" panose="02000000000000000000" pitchFamily="2" charset="0"/>
                <a:ea typeface="Roboto Medium" panose="02000000000000000000" pitchFamily="2" charset="0"/>
                <a:cs typeface="Roboto Medium" panose="02000000000000000000" pitchFamily="2" charset="0"/>
              </a:rPr>
              <a:t>Take online courses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028" name="Picture 4" descr="Virtual Academy Partners with Alabama 9-1-1 Board">
            <a:extLst>
              <a:ext uri="{FF2B5EF4-FFF2-40B4-BE49-F238E27FC236}">
                <a16:creationId xmlns:a16="http://schemas.microsoft.com/office/drawing/2014/main" id="{A8B9CFA3-7A2E-7355-67B9-C84D0A625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295" y="1448943"/>
            <a:ext cx="4842941" cy="396011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792D0E9F-8156-A556-F44F-9D9CC6364ADE}"/>
              </a:ext>
            </a:extLst>
          </p:cNvPr>
          <p:cNvPicPr>
            <a:picLocks noChangeAspect="1"/>
          </p:cNvPicPr>
          <p:nvPr/>
        </p:nvPicPr>
        <p:blipFill>
          <a:blip r:embed="rId3"/>
          <a:stretch>
            <a:fillRect/>
          </a:stretch>
        </p:blipFill>
        <p:spPr>
          <a:xfrm>
            <a:off x="9633211" y="6296534"/>
            <a:ext cx="2604886" cy="622908"/>
          </a:xfrm>
          <a:prstGeom prst="rect">
            <a:avLst/>
          </a:prstGeom>
        </p:spPr>
      </p:pic>
      <p:cxnSp>
        <p:nvCxnSpPr>
          <p:cNvPr id="3" name="Straight Connector 2">
            <a:extLst>
              <a:ext uri="{FF2B5EF4-FFF2-40B4-BE49-F238E27FC236}">
                <a16:creationId xmlns:a16="http://schemas.microsoft.com/office/drawing/2014/main" id="{EC59C888-AFE8-5E09-E97A-7C206FF855AA}"/>
              </a:ext>
            </a:extLst>
          </p:cNvPr>
          <p:cNvCxnSpPr>
            <a:cxnSpLocks/>
          </p:cNvCxnSpPr>
          <p:nvPr/>
        </p:nvCxnSpPr>
        <p:spPr>
          <a:xfrm>
            <a:off x="7967133" y="5941249"/>
            <a:ext cx="365336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927255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10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53" presetClass="entr" presetSubtype="16"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par>
                                    <p:cTn id="28" presetID="53" presetClass="entr" presetSubtype="16"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fltVal val="0"/>
                                              </p:val>
                                            </p:tav>
                                            <p:tav tm="100000">
                                              <p:val>
                                                <p:strVal val="#ppt_w"/>
                                              </p:val>
                                            </p:tav>
                                          </p:tavLst>
                                        </p:anim>
                                        <p:anim calcmode="lin" valueType="num">
                                          <p:cBhvr>
                                            <p:cTn id="31" dur="500" fill="hold"/>
                                            <p:tgtEl>
                                              <p:spTgt spid="23"/>
                                            </p:tgtEl>
                                            <p:attrNameLst>
                                              <p:attrName>ppt_h</p:attrName>
                                            </p:attrNameLst>
                                          </p:cBhvr>
                                          <p:tavLst>
                                            <p:tav tm="0">
                                              <p:val>
                                                <p:fltVal val="0"/>
                                              </p:val>
                                            </p:tav>
                                            <p:tav tm="100000">
                                              <p:val>
                                                <p:strVal val="#ppt_h"/>
                                              </p:val>
                                            </p:tav>
                                          </p:tavLst>
                                        </p:anim>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par>
                                    <p:cTn id="40" presetID="53" presetClass="entr" presetSubtype="16"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p:cTn id="49" dur="500" fill="hold"/>
                                            <p:tgtEl>
                                              <p:spTgt spid="3"/>
                                            </p:tgtEl>
                                            <p:attrNameLst>
                                              <p:attrName>ppt_w</p:attrName>
                                            </p:attrNameLst>
                                          </p:cBhvr>
                                          <p:tavLst>
                                            <p:tav tm="0">
                                              <p:val>
                                                <p:fltVal val="0"/>
                                              </p:val>
                                            </p:tav>
                                            <p:tav tm="100000">
                                              <p:val>
                                                <p:strVal val="#ppt_w"/>
                                              </p:val>
                                            </p:tav>
                                          </p:tavLst>
                                        </p:anim>
                                        <p:anim calcmode="lin" valueType="num">
                                          <p:cBhvr>
                                            <p:cTn id="50" dur="500" fill="hold"/>
                                            <p:tgtEl>
                                              <p:spTgt spid="3"/>
                                            </p:tgtEl>
                                            <p:attrNameLst>
                                              <p:attrName>ppt_h</p:attrName>
                                            </p:attrNameLst>
                                          </p:cBhvr>
                                          <p:tavLst>
                                            <p:tav tm="0">
                                              <p:val>
                                                <p:fltVal val="0"/>
                                              </p:val>
                                            </p:tav>
                                            <p:tav tm="100000">
                                              <p:val>
                                                <p:strVal val="#ppt_h"/>
                                              </p:val>
                                            </p:tav>
                                          </p:tavLst>
                                        </p:anim>
                                        <p:animEffect transition="in" filter="fade">
                                          <p:cBhvr>
                                            <p:cTn id="51" dur="500"/>
                                            <p:tgtEl>
                                              <p:spTgt spid="3"/>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500" fill="hold"/>
                                            <p:tgtEl>
                                              <p:spTgt spid="18"/>
                                            </p:tgtEl>
                                            <p:attrNameLst>
                                              <p:attrName>ppt_w</p:attrName>
                                            </p:attrNameLst>
                                          </p:cBhvr>
                                          <p:tavLst>
                                            <p:tav tm="0">
                                              <p:val>
                                                <p:fltVal val="0"/>
                                              </p:val>
                                            </p:tav>
                                            <p:tav tm="100000">
                                              <p:val>
                                                <p:strVal val="#ppt_w"/>
                                              </p:val>
                                            </p:tav>
                                          </p:tavLst>
                                        </p:anim>
                                        <p:anim calcmode="lin" valueType="num">
                                          <p:cBhvr>
                                            <p:cTn id="55" dur="500" fill="hold"/>
                                            <p:tgtEl>
                                              <p:spTgt spid="18"/>
                                            </p:tgtEl>
                                            <p:attrNameLst>
                                              <p:attrName>ppt_h</p:attrName>
                                            </p:attrNameLst>
                                          </p:cBhvr>
                                          <p:tavLst>
                                            <p:tav tm="0">
                                              <p:val>
                                                <p:fltVal val="0"/>
                                              </p:val>
                                            </p:tav>
                                            <p:tav tm="100000">
                                              <p:val>
                                                <p:strVal val="#ppt_h"/>
                                              </p:val>
                                            </p:tav>
                                          </p:tavLst>
                                        </p:anim>
                                        <p:animEffect transition="in" filter="fade">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5" grpId="0"/>
          <p:bldP spid="18"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53" presetClass="entr" presetSubtype="16"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par>
                                    <p:cTn id="28" presetID="53" presetClass="entr" presetSubtype="16"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fltVal val="0"/>
                                              </p:val>
                                            </p:tav>
                                            <p:tav tm="100000">
                                              <p:val>
                                                <p:strVal val="#ppt_w"/>
                                              </p:val>
                                            </p:tav>
                                          </p:tavLst>
                                        </p:anim>
                                        <p:anim calcmode="lin" valueType="num">
                                          <p:cBhvr>
                                            <p:cTn id="31" dur="500" fill="hold"/>
                                            <p:tgtEl>
                                              <p:spTgt spid="23"/>
                                            </p:tgtEl>
                                            <p:attrNameLst>
                                              <p:attrName>ppt_h</p:attrName>
                                            </p:attrNameLst>
                                          </p:cBhvr>
                                          <p:tavLst>
                                            <p:tav tm="0">
                                              <p:val>
                                                <p:fltVal val="0"/>
                                              </p:val>
                                            </p:tav>
                                            <p:tav tm="100000">
                                              <p:val>
                                                <p:strVal val="#ppt_h"/>
                                              </p:val>
                                            </p:tav>
                                          </p:tavLst>
                                        </p:anim>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par>
                                    <p:cTn id="40" presetID="53" presetClass="entr" presetSubtype="16"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p:cTn id="49" dur="500" fill="hold"/>
                                            <p:tgtEl>
                                              <p:spTgt spid="3"/>
                                            </p:tgtEl>
                                            <p:attrNameLst>
                                              <p:attrName>ppt_w</p:attrName>
                                            </p:attrNameLst>
                                          </p:cBhvr>
                                          <p:tavLst>
                                            <p:tav tm="0">
                                              <p:val>
                                                <p:fltVal val="0"/>
                                              </p:val>
                                            </p:tav>
                                            <p:tav tm="100000">
                                              <p:val>
                                                <p:strVal val="#ppt_w"/>
                                              </p:val>
                                            </p:tav>
                                          </p:tavLst>
                                        </p:anim>
                                        <p:anim calcmode="lin" valueType="num">
                                          <p:cBhvr>
                                            <p:cTn id="50" dur="500" fill="hold"/>
                                            <p:tgtEl>
                                              <p:spTgt spid="3"/>
                                            </p:tgtEl>
                                            <p:attrNameLst>
                                              <p:attrName>ppt_h</p:attrName>
                                            </p:attrNameLst>
                                          </p:cBhvr>
                                          <p:tavLst>
                                            <p:tav tm="0">
                                              <p:val>
                                                <p:fltVal val="0"/>
                                              </p:val>
                                            </p:tav>
                                            <p:tav tm="100000">
                                              <p:val>
                                                <p:strVal val="#ppt_h"/>
                                              </p:val>
                                            </p:tav>
                                          </p:tavLst>
                                        </p:anim>
                                        <p:animEffect transition="in" filter="fade">
                                          <p:cBhvr>
                                            <p:cTn id="51" dur="500"/>
                                            <p:tgtEl>
                                              <p:spTgt spid="3"/>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500" fill="hold"/>
                                            <p:tgtEl>
                                              <p:spTgt spid="18"/>
                                            </p:tgtEl>
                                            <p:attrNameLst>
                                              <p:attrName>ppt_w</p:attrName>
                                            </p:attrNameLst>
                                          </p:cBhvr>
                                          <p:tavLst>
                                            <p:tav tm="0">
                                              <p:val>
                                                <p:fltVal val="0"/>
                                              </p:val>
                                            </p:tav>
                                            <p:tav tm="100000">
                                              <p:val>
                                                <p:strVal val="#ppt_w"/>
                                              </p:val>
                                            </p:tav>
                                          </p:tavLst>
                                        </p:anim>
                                        <p:anim calcmode="lin" valueType="num">
                                          <p:cBhvr>
                                            <p:cTn id="55" dur="500" fill="hold"/>
                                            <p:tgtEl>
                                              <p:spTgt spid="18"/>
                                            </p:tgtEl>
                                            <p:attrNameLst>
                                              <p:attrName>ppt_h</p:attrName>
                                            </p:attrNameLst>
                                          </p:cBhvr>
                                          <p:tavLst>
                                            <p:tav tm="0">
                                              <p:val>
                                                <p:fltVal val="0"/>
                                              </p:val>
                                            </p:tav>
                                            <p:tav tm="100000">
                                              <p:val>
                                                <p:strVal val="#ppt_h"/>
                                              </p:val>
                                            </p:tav>
                                          </p:tavLst>
                                        </p:anim>
                                        <p:animEffect transition="in" filter="fade">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5" grpId="0"/>
          <p:bldP spid="18" grpId="0"/>
          <p:bldP spid="21"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2"/>
          <p:cNvSpPr/>
          <p:nvPr/>
        </p:nvSpPr>
        <p:spPr>
          <a:xfrm>
            <a:off x="0" y="0"/>
            <a:ext cx="12192000" cy="5658680"/>
          </a:xfrm>
          <a:prstGeom prst="rect">
            <a:avLst/>
          </a:prstGeom>
          <a:solidFill>
            <a:srgbClr val="176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grpSp>
        <p:nvGrpSpPr>
          <p:cNvPr id="14" name="Group 13"/>
          <p:cNvGrpSpPr/>
          <p:nvPr/>
        </p:nvGrpSpPr>
        <p:grpSpPr>
          <a:xfrm>
            <a:off x="352270" y="6351712"/>
            <a:ext cx="510061" cy="383949"/>
            <a:chOff x="2720313" y="2951032"/>
            <a:chExt cx="1456164" cy="1045029"/>
          </a:xfrm>
        </p:grpSpPr>
        <p:sp>
          <p:nvSpPr>
            <p:cNvPr id="15" name="Oval 14"/>
            <p:cNvSpPr/>
            <p:nvPr/>
          </p:nvSpPr>
          <p:spPr>
            <a:xfrm>
              <a:off x="2720313" y="2951032"/>
              <a:ext cx="1084217" cy="1045029"/>
            </a:xfrm>
            <a:prstGeom prst="ellipse">
              <a:avLst/>
            </a:prstGeom>
            <a:solidFill>
              <a:srgbClr val="79C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p:cNvSpPr/>
            <p:nvPr/>
          </p:nvSpPr>
          <p:spPr>
            <a:xfrm>
              <a:off x="3092260" y="2951032"/>
              <a:ext cx="1084217" cy="1045029"/>
            </a:xfrm>
            <a:prstGeom prst="ellipse">
              <a:avLst/>
            </a:prstGeom>
            <a:solidFill>
              <a:srgbClr val="176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TextBox 16">
            <a:extLst>
              <a:ext uri="{FF2B5EF4-FFF2-40B4-BE49-F238E27FC236}">
                <a16:creationId xmlns:a16="http://schemas.microsoft.com/office/drawing/2014/main" id="{EE756D3C-21D2-4040-9810-01F1EB04FA08}"/>
              </a:ext>
            </a:extLst>
          </p:cNvPr>
          <p:cNvSpPr txBox="1"/>
          <p:nvPr/>
        </p:nvSpPr>
        <p:spPr>
          <a:xfrm>
            <a:off x="1098927" y="6335551"/>
            <a:ext cx="8297688" cy="400110"/>
          </a:xfrm>
          <a:prstGeom prst="rect">
            <a:avLst/>
          </a:prstGeom>
          <a:solidFill>
            <a:srgbClr val="79CECA"/>
          </a:solidFill>
          <a:ln>
            <a:noFill/>
          </a:ln>
        </p:spPr>
        <p:txBody>
          <a:bodyPr wrap="square" rtlCol="0">
            <a:spAutoFit/>
          </a:bodyPr>
          <a:lstStyle/>
          <a:p>
            <a:pPr algn="ctr"/>
            <a:r>
              <a:rPr lang="en-US" sz="2000" i="0" dirty="0">
                <a:effectLst/>
                <a:latin typeface="Roboto Thin" panose="02000000000000000000" pitchFamily="2" charset="0"/>
                <a:ea typeface="Roboto Thin" panose="02000000000000000000" pitchFamily="2" charset="0"/>
                <a:cs typeface="Roboto Thin" panose="02000000000000000000" pitchFamily="2" charset="0"/>
              </a:rPr>
              <a:t>Move PSTs </a:t>
            </a:r>
            <a:r>
              <a:rPr lang="en-US" sz="2000" dirty="0">
                <a:latin typeface="Roboto Thin" panose="02000000000000000000" pitchFamily="2" charset="0"/>
                <a:ea typeface="Roboto Thin" panose="02000000000000000000" pitchFamily="2" charset="0"/>
                <a:cs typeface="Roboto Thin" panose="02000000000000000000" pitchFamily="2" charset="0"/>
              </a:rPr>
              <a:t>f</a:t>
            </a:r>
            <a:r>
              <a:rPr lang="en-US" sz="2000" i="0" dirty="0">
                <a:effectLst/>
                <a:latin typeface="Roboto Thin" panose="02000000000000000000" pitchFamily="2" charset="0"/>
                <a:ea typeface="Roboto Thin" panose="02000000000000000000" pitchFamily="2" charset="0"/>
                <a:cs typeface="Roboto Thin" panose="02000000000000000000" pitchFamily="2" charset="0"/>
              </a:rPr>
              <a:t>rom your Virtual Academy to an unaffiliated account</a:t>
            </a:r>
            <a:endParaRPr lang="en-US" sz="2000" dirty="0">
              <a:effectLst/>
              <a:latin typeface="Roboto Thin" panose="02000000000000000000" pitchFamily="2" charset="0"/>
              <a:ea typeface="Roboto Thin" panose="02000000000000000000" pitchFamily="2" charset="0"/>
              <a:cs typeface="Roboto Thin" panose="02000000000000000000" pitchFamily="2" charset="0"/>
            </a:endParaRPr>
          </a:p>
        </p:txBody>
      </p:sp>
      <p:pic>
        <p:nvPicPr>
          <p:cNvPr id="4" name="Picture 3">
            <a:extLst>
              <a:ext uri="{FF2B5EF4-FFF2-40B4-BE49-F238E27FC236}">
                <a16:creationId xmlns:a16="http://schemas.microsoft.com/office/drawing/2014/main" id="{615686AF-24F0-57BE-B5AF-A6C6F45B904E}"/>
              </a:ext>
            </a:extLst>
          </p:cNvPr>
          <p:cNvPicPr>
            <a:picLocks noChangeAspect="1"/>
          </p:cNvPicPr>
          <p:nvPr/>
        </p:nvPicPr>
        <p:blipFill>
          <a:blip r:embed="rId3"/>
          <a:stretch>
            <a:fillRect/>
          </a:stretch>
        </p:blipFill>
        <p:spPr>
          <a:xfrm>
            <a:off x="9633211" y="6296534"/>
            <a:ext cx="2604886" cy="622908"/>
          </a:xfrm>
          <a:prstGeom prst="rect">
            <a:avLst/>
          </a:prstGeom>
        </p:spPr>
      </p:pic>
      <p:pic>
        <p:nvPicPr>
          <p:cNvPr id="19" name="Picture 18">
            <a:extLst>
              <a:ext uri="{FF2B5EF4-FFF2-40B4-BE49-F238E27FC236}">
                <a16:creationId xmlns:a16="http://schemas.microsoft.com/office/drawing/2014/main" id="{EE3BC66B-B6FB-D273-BC1D-8048AAF4D4D5}"/>
              </a:ext>
            </a:extLst>
          </p:cNvPr>
          <p:cNvPicPr>
            <a:picLocks noChangeAspect="1"/>
          </p:cNvPicPr>
          <p:nvPr/>
        </p:nvPicPr>
        <p:blipFill>
          <a:blip r:embed="rId4"/>
          <a:stretch>
            <a:fillRect/>
          </a:stretch>
        </p:blipFill>
        <p:spPr>
          <a:xfrm>
            <a:off x="5396674" y="2679192"/>
            <a:ext cx="6596759" cy="3483031"/>
          </a:xfrm>
          <a:prstGeom prst="rect">
            <a:avLst/>
          </a:prstGeom>
        </p:spPr>
      </p:pic>
      <p:pic>
        <p:nvPicPr>
          <p:cNvPr id="12" name="Picture 11">
            <a:extLst>
              <a:ext uri="{FF2B5EF4-FFF2-40B4-BE49-F238E27FC236}">
                <a16:creationId xmlns:a16="http://schemas.microsoft.com/office/drawing/2014/main" id="{A85DF3D4-C45C-B4FB-0DFC-D9F8DFBCFC3B}"/>
              </a:ext>
            </a:extLst>
          </p:cNvPr>
          <p:cNvPicPr>
            <a:picLocks noChangeAspect="1"/>
          </p:cNvPicPr>
          <p:nvPr/>
        </p:nvPicPr>
        <p:blipFill>
          <a:blip r:embed="rId5"/>
          <a:stretch>
            <a:fillRect/>
          </a:stretch>
        </p:blipFill>
        <p:spPr>
          <a:xfrm>
            <a:off x="146598" y="502513"/>
            <a:ext cx="7159423" cy="3369140"/>
          </a:xfrm>
          <a:prstGeom prst="rect">
            <a:avLst/>
          </a:prstGeom>
        </p:spPr>
      </p:pic>
      <p:sp>
        <p:nvSpPr>
          <p:cNvPr id="20" name="TextBox 19">
            <a:extLst>
              <a:ext uri="{FF2B5EF4-FFF2-40B4-BE49-F238E27FC236}">
                <a16:creationId xmlns:a16="http://schemas.microsoft.com/office/drawing/2014/main" id="{47F98A4C-A71B-F680-8FF1-D17D28458782}"/>
              </a:ext>
            </a:extLst>
          </p:cNvPr>
          <p:cNvSpPr txBox="1"/>
          <p:nvPr/>
        </p:nvSpPr>
        <p:spPr>
          <a:xfrm>
            <a:off x="7400647" y="1025675"/>
            <a:ext cx="4644755" cy="1015663"/>
          </a:xfrm>
          <a:prstGeom prst="rect">
            <a:avLst/>
          </a:prstGeom>
          <a:noFill/>
        </p:spPr>
        <p:txBody>
          <a:bodyPr wrap="square" rtlCol="0">
            <a:spAutoFit/>
          </a:bodyPr>
          <a:lstStyle/>
          <a:p>
            <a:pPr algn="ctr"/>
            <a:r>
              <a:rPr lang="en-US" sz="2000" b="0" i="0" dirty="0">
                <a:solidFill>
                  <a:schemeClr val="bg1"/>
                </a:solidFill>
                <a:effectLst/>
                <a:latin typeface="Roboto Condensed Light" panose="02000000000000000000" pitchFamily="2" charset="0"/>
                <a:ea typeface="Roboto Condensed Light" panose="02000000000000000000" pitchFamily="2" charset="0"/>
                <a:cs typeface="Roboto Condensed Light" panose="02000000000000000000" pitchFamily="2" charset="0"/>
              </a:rPr>
              <a:t>When a PST leaves your agency, they do </a:t>
            </a:r>
            <a:r>
              <a:rPr lang="en-US" sz="2000" b="0" i="0" u="sng" dirty="0">
                <a:solidFill>
                  <a:schemeClr val="bg1"/>
                </a:solidFill>
                <a:effectLst/>
                <a:latin typeface="Roboto Condensed Light" panose="02000000000000000000" pitchFamily="2" charset="0"/>
                <a:ea typeface="Roboto Condensed Light" panose="02000000000000000000" pitchFamily="2" charset="0"/>
                <a:cs typeface="Roboto Condensed Light" panose="02000000000000000000" pitchFamily="2" charset="0"/>
              </a:rPr>
              <a:t>not</a:t>
            </a:r>
            <a:r>
              <a:rPr lang="en-US" sz="2000" b="0" i="0" dirty="0">
                <a:solidFill>
                  <a:schemeClr val="bg1"/>
                </a:solidFill>
                <a:effectLst/>
                <a:latin typeface="Roboto Condensed Light" panose="02000000000000000000" pitchFamily="2" charset="0"/>
                <a:ea typeface="Roboto Condensed Light" panose="02000000000000000000" pitchFamily="2" charset="0"/>
                <a:cs typeface="Roboto Condensed Light" panose="02000000000000000000" pitchFamily="2" charset="0"/>
              </a:rPr>
              <a:t> need to be deleted from Virtual Academy, </a:t>
            </a:r>
            <a:endParaRPr lang="en-US" sz="2000" dirty="0">
              <a:solidFill>
                <a:schemeClr val="bg1"/>
              </a:solidFill>
              <a:effectLst/>
              <a:latin typeface="Roboto Condensed Light" panose="02000000000000000000" pitchFamily="2" charset="0"/>
              <a:ea typeface="Roboto Condensed Light" panose="02000000000000000000" pitchFamily="2" charset="0"/>
              <a:cs typeface="Roboto Condensed Light" panose="02000000000000000000" pitchFamily="2" charset="0"/>
            </a:endParaRPr>
          </a:p>
          <a:p>
            <a:pPr algn="ctr"/>
            <a:r>
              <a:rPr lang="en-US" sz="2000" b="0" i="0" dirty="0">
                <a:solidFill>
                  <a:schemeClr val="bg1"/>
                </a:solidFill>
                <a:effectLst/>
                <a:latin typeface="Roboto Condensed Light" panose="02000000000000000000" pitchFamily="2" charset="0"/>
                <a:ea typeface="Roboto Condensed Light" panose="02000000000000000000" pitchFamily="2" charset="0"/>
                <a:cs typeface="Roboto Condensed Light" panose="02000000000000000000" pitchFamily="2" charset="0"/>
              </a:rPr>
              <a:t>only moved to the unaffiliated account</a:t>
            </a:r>
            <a:endParaRPr lang="en-US" sz="2000" dirty="0">
              <a:solidFill>
                <a:schemeClr val="bg1"/>
              </a:solidFill>
              <a:effectLst/>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Tree>
    <p:extLst>
      <p:ext uri="{BB962C8B-B14F-4D97-AF65-F5344CB8AC3E}">
        <p14:creationId xmlns:p14="http://schemas.microsoft.com/office/powerpoint/2010/main" val="5042116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8"/>
          <p:cNvSpPr/>
          <p:nvPr/>
        </p:nvSpPr>
        <p:spPr>
          <a:xfrm>
            <a:off x="3" y="0"/>
            <a:ext cx="12191998" cy="6870881"/>
          </a:xfrm>
          <a:prstGeom prst="rect">
            <a:avLst/>
          </a:prstGeom>
          <a:solidFill>
            <a:srgbClr val="176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1" b="0"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4" name="Прямоугольник: скругленные углы 3"/>
          <p:cNvSpPr/>
          <p:nvPr/>
        </p:nvSpPr>
        <p:spPr>
          <a:xfrm>
            <a:off x="877295" y="427821"/>
            <a:ext cx="10437410" cy="5727732"/>
          </a:xfrm>
          <a:prstGeom prst="roundRect">
            <a:avLst>
              <a:gd name="adj" fmla="val 834"/>
            </a:avLst>
          </a:prstGeom>
          <a:solidFill>
            <a:srgbClr val="75D2CE"/>
          </a:solidFill>
          <a:ln>
            <a:noFill/>
          </a:ln>
          <a:effectLst>
            <a:outerShdw blurRad="152400" dist="25400" dir="4200000" sx="101000" sy="101000" algn="t" rotWithShape="0">
              <a:schemeClr val="tx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1" b="0"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9" name="Picture 8">
            <a:extLst>
              <a:ext uri="{FF2B5EF4-FFF2-40B4-BE49-F238E27FC236}">
                <a16:creationId xmlns:a16="http://schemas.microsoft.com/office/drawing/2014/main" id="{77FB8EDC-C7B8-B2B7-D33D-A74DFE6F0C8A}"/>
              </a:ext>
            </a:extLst>
          </p:cNvPr>
          <p:cNvPicPr>
            <a:picLocks noChangeAspect="1"/>
          </p:cNvPicPr>
          <p:nvPr/>
        </p:nvPicPr>
        <p:blipFill>
          <a:blip r:embed="rId3"/>
          <a:stretch>
            <a:fillRect/>
          </a:stretch>
        </p:blipFill>
        <p:spPr>
          <a:xfrm>
            <a:off x="308422" y="259926"/>
            <a:ext cx="5986028" cy="3169074"/>
          </a:xfrm>
          <a:prstGeom prst="rect">
            <a:avLst/>
          </a:prstGeom>
        </p:spPr>
      </p:pic>
      <p:pic>
        <p:nvPicPr>
          <p:cNvPr id="11" name="Picture 10">
            <a:extLst>
              <a:ext uri="{FF2B5EF4-FFF2-40B4-BE49-F238E27FC236}">
                <a16:creationId xmlns:a16="http://schemas.microsoft.com/office/drawing/2014/main" id="{A13A5FD1-CBAA-56B9-0959-95A4691127AA}"/>
              </a:ext>
            </a:extLst>
          </p:cNvPr>
          <p:cNvPicPr>
            <a:picLocks noChangeAspect="1"/>
          </p:cNvPicPr>
          <p:nvPr/>
        </p:nvPicPr>
        <p:blipFill>
          <a:blip r:embed="rId4"/>
          <a:stretch>
            <a:fillRect/>
          </a:stretch>
        </p:blipFill>
        <p:spPr>
          <a:xfrm>
            <a:off x="347933" y="3710962"/>
            <a:ext cx="5946517" cy="2846549"/>
          </a:xfrm>
          <a:prstGeom prst="rect">
            <a:avLst/>
          </a:prstGeom>
        </p:spPr>
      </p:pic>
      <p:pic>
        <p:nvPicPr>
          <p:cNvPr id="13" name="Picture 12">
            <a:extLst>
              <a:ext uri="{FF2B5EF4-FFF2-40B4-BE49-F238E27FC236}">
                <a16:creationId xmlns:a16="http://schemas.microsoft.com/office/drawing/2014/main" id="{1B610D56-E8D5-BBBF-82A7-929A1BBD9710}"/>
              </a:ext>
            </a:extLst>
          </p:cNvPr>
          <p:cNvPicPr>
            <a:picLocks noChangeAspect="1"/>
          </p:cNvPicPr>
          <p:nvPr/>
        </p:nvPicPr>
        <p:blipFill>
          <a:blip r:embed="rId5"/>
          <a:stretch>
            <a:fillRect/>
          </a:stretch>
        </p:blipFill>
        <p:spPr>
          <a:xfrm>
            <a:off x="6580259" y="1215308"/>
            <a:ext cx="5256665" cy="3410475"/>
          </a:xfrm>
          <a:prstGeom prst="rect">
            <a:avLst/>
          </a:prstGeom>
        </p:spPr>
      </p:pic>
      <p:sp>
        <p:nvSpPr>
          <p:cNvPr id="8" name="TextBox 7">
            <a:extLst>
              <a:ext uri="{FF2B5EF4-FFF2-40B4-BE49-F238E27FC236}">
                <a16:creationId xmlns:a16="http://schemas.microsoft.com/office/drawing/2014/main" id="{EE756D3C-21D2-4040-9810-01F1EB04FA08}"/>
              </a:ext>
            </a:extLst>
          </p:cNvPr>
          <p:cNvSpPr txBox="1"/>
          <p:nvPr/>
        </p:nvSpPr>
        <p:spPr>
          <a:xfrm>
            <a:off x="7441112" y="639935"/>
            <a:ext cx="4649071" cy="338554"/>
          </a:xfrm>
          <a:prstGeom prst="rect">
            <a:avLst/>
          </a:prstGeom>
          <a:solidFill>
            <a:srgbClr val="41A5A9"/>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600" normalizeH="0" baseline="0" noProof="0" dirty="0">
                <a:ln>
                  <a:noFill/>
                </a:ln>
                <a:solidFill>
                  <a:prstClr val="white"/>
                </a:solidFill>
                <a:effectLst/>
                <a:uLnTx/>
                <a:uFillTx/>
                <a:latin typeface="Roboto Thin" panose="02000000000000000000" pitchFamily="2" charset="0"/>
                <a:ea typeface="Roboto Thin" panose="02000000000000000000" pitchFamily="2" charset="0"/>
                <a:cs typeface="Roboto Thin" panose="02000000000000000000" pitchFamily="2" charset="0"/>
              </a:rPr>
              <a:t>Upload External Training</a:t>
            </a:r>
            <a:endParaRPr kumimoji="0" lang="en-ID" sz="1600" b="1" i="0" u="none" strike="noStrike" kern="1200" cap="none" spc="600" normalizeH="0" baseline="0" noProof="0" dirty="0">
              <a:ln>
                <a:noFill/>
              </a:ln>
              <a:solidFill>
                <a:prstClr val="white"/>
              </a:solidFill>
              <a:effectLst/>
              <a:uLnTx/>
              <a:uFillTx/>
              <a:latin typeface="Roboto Thin" panose="02000000000000000000" pitchFamily="2" charset="0"/>
              <a:ea typeface="Roboto Thin" panose="02000000000000000000" pitchFamily="2" charset="0"/>
              <a:cs typeface="Roboto Thin" panose="02000000000000000000" pitchFamily="2" charset="0"/>
            </a:endParaRPr>
          </a:p>
        </p:txBody>
      </p:sp>
      <p:sp>
        <p:nvSpPr>
          <p:cNvPr id="14" name="TextBox 13">
            <a:extLst>
              <a:ext uri="{FF2B5EF4-FFF2-40B4-BE49-F238E27FC236}">
                <a16:creationId xmlns:a16="http://schemas.microsoft.com/office/drawing/2014/main" id="{85E0F889-4F81-687D-3A62-FFE9F88D9E32}"/>
              </a:ext>
            </a:extLst>
          </p:cNvPr>
          <p:cNvSpPr txBox="1"/>
          <p:nvPr/>
        </p:nvSpPr>
        <p:spPr>
          <a:xfrm>
            <a:off x="7021634" y="4766764"/>
            <a:ext cx="4443182" cy="1323439"/>
          </a:xfrm>
          <a:prstGeom prst="rect">
            <a:avLst/>
          </a:prstGeom>
          <a:noFill/>
        </p:spPr>
        <p:txBody>
          <a:bodyPr wrap="square" rtlCol="0">
            <a:spAutoFit/>
          </a:bodyPr>
          <a:lstStyle/>
          <a:p>
            <a:pPr algn="just"/>
            <a:r>
              <a:rPr lang="en-US" sz="2000" dirty="0">
                <a:solidFill>
                  <a:schemeClr val="bg1"/>
                </a:solidFill>
                <a:latin typeface="Roboto Condensed Light" panose="02000000000000000000" pitchFamily="2" charset="0"/>
                <a:ea typeface="Roboto Condensed Light" panose="02000000000000000000" pitchFamily="2" charset="0"/>
                <a:cs typeface="Roboto Condensed Light" panose="02000000000000000000" pitchFamily="2" charset="0"/>
              </a:rPr>
              <a:t>External training opportunities:</a:t>
            </a:r>
          </a:p>
          <a:p>
            <a:pPr marL="285750" indent="-285750" algn="just">
              <a:buFont typeface="Arial" panose="020B0604020202020204" pitchFamily="34" charset="0"/>
              <a:buChar char="•"/>
            </a:pPr>
            <a:r>
              <a:rPr lang="en-US" sz="2000" dirty="0">
                <a:solidFill>
                  <a:schemeClr val="bg1"/>
                </a:solidFill>
                <a:latin typeface="Roboto Condensed Light" panose="02000000000000000000" pitchFamily="2" charset="0"/>
                <a:ea typeface="Roboto Condensed Light" panose="02000000000000000000" pitchFamily="2" charset="0"/>
                <a:cs typeface="Roboto Condensed Light" panose="02000000000000000000" pitchFamily="2" charset="0"/>
              </a:rPr>
              <a:t>Conferences</a:t>
            </a:r>
          </a:p>
          <a:p>
            <a:pPr marL="285750" indent="-285750" algn="just">
              <a:buFont typeface="Arial" panose="020B0604020202020204" pitchFamily="34" charset="0"/>
              <a:buChar char="•"/>
            </a:pPr>
            <a:r>
              <a:rPr lang="en-US" sz="2000" dirty="0">
                <a:solidFill>
                  <a:schemeClr val="bg1"/>
                </a:solidFill>
                <a:latin typeface="Roboto Condensed Light" panose="02000000000000000000" pitchFamily="2" charset="0"/>
                <a:ea typeface="Roboto Condensed Light" panose="02000000000000000000" pitchFamily="2" charset="0"/>
                <a:cs typeface="Roboto Condensed Light" panose="02000000000000000000" pitchFamily="2" charset="0"/>
              </a:rPr>
              <a:t>Classes/Courses (in-person or virtual)</a:t>
            </a:r>
          </a:p>
          <a:p>
            <a:pPr marL="285750" indent="-285750" algn="just">
              <a:buFont typeface="Arial" panose="020B0604020202020204" pitchFamily="34" charset="0"/>
              <a:buChar char="•"/>
            </a:pPr>
            <a:r>
              <a:rPr lang="en-US" sz="2000" dirty="0">
                <a:solidFill>
                  <a:schemeClr val="bg1"/>
                </a:solidFill>
                <a:latin typeface="Roboto Condensed Light" panose="02000000000000000000" pitchFamily="2" charset="0"/>
                <a:ea typeface="Roboto Condensed Light" panose="02000000000000000000" pitchFamily="2" charset="0"/>
                <a:cs typeface="Roboto Condensed Light" panose="02000000000000000000" pitchFamily="2" charset="0"/>
              </a:rPr>
              <a:t>Staff meetings</a:t>
            </a:r>
          </a:p>
        </p:txBody>
      </p:sp>
      <p:pic>
        <p:nvPicPr>
          <p:cNvPr id="16" name="Picture 15">
            <a:extLst>
              <a:ext uri="{FF2B5EF4-FFF2-40B4-BE49-F238E27FC236}">
                <a16:creationId xmlns:a16="http://schemas.microsoft.com/office/drawing/2014/main" id="{B523145E-25B4-3F86-2CEA-F894D48337D2}"/>
              </a:ext>
            </a:extLst>
          </p:cNvPr>
          <p:cNvPicPr>
            <a:picLocks noChangeAspect="1"/>
          </p:cNvPicPr>
          <p:nvPr/>
        </p:nvPicPr>
        <p:blipFill>
          <a:blip r:embed="rId6"/>
          <a:stretch>
            <a:fillRect/>
          </a:stretch>
        </p:blipFill>
        <p:spPr>
          <a:xfrm>
            <a:off x="9633211" y="6296534"/>
            <a:ext cx="2604886" cy="622908"/>
          </a:xfrm>
          <a:prstGeom prst="rect">
            <a:avLst/>
          </a:prstGeom>
        </p:spPr>
      </p:pic>
    </p:spTree>
    <p:extLst>
      <p:ext uri="{BB962C8B-B14F-4D97-AF65-F5344CB8AC3E}">
        <p14:creationId xmlns:p14="http://schemas.microsoft.com/office/powerpoint/2010/main" val="1421633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16B700-92D0-BF95-85BD-A9E491C76DF4}"/>
              </a:ext>
            </a:extLst>
          </p:cNvPr>
          <p:cNvSpPr/>
          <p:nvPr/>
        </p:nvSpPr>
        <p:spPr>
          <a:xfrm>
            <a:off x="-73908" y="-272336"/>
            <a:ext cx="12264395" cy="6919059"/>
          </a:xfrm>
          <a:prstGeom prst="rect">
            <a:avLst/>
          </a:prstGeom>
          <a:solidFill>
            <a:srgbClr val="75D2C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F4658A70-8AB3-5C29-B9FF-BD78E40DD4AD}"/>
              </a:ext>
            </a:extLst>
          </p:cNvPr>
          <p:cNvPicPr>
            <a:picLocks noChangeAspect="1"/>
          </p:cNvPicPr>
          <p:nvPr/>
        </p:nvPicPr>
        <p:blipFill>
          <a:blip r:embed="rId3"/>
          <a:stretch>
            <a:fillRect/>
          </a:stretch>
        </p:blipFill>
        <p:spPr>
          <a:xfrm>
            <a:off x="493776" y="887087"/>
            <a:ext cx="7577111" cy="5759636"/>
          </a:xfrm>
          <a:prstGeom prst="rect">
            <a:avLst/>
          </a:prstGeom>
        </p:spPr>
      </p:pic>
      <p:pic>
        <p:nvPicPr>
          <p:cNvPr id="8" name="Graphic 7" descr="Arrow: Rotate right with solid fill">
            <a:extLst>
              <a:ext uri="{FF2B5EF4-FFF2-40B4-BE49-F238E27FC236}">
                <a16:creationId xmlns:a16="http://schemas.microsoft.com/office/drawing/2014/main" id="{C7E281A2-68A7-0640-AB68-7E1ED656EF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104703">
            <a:off x="8180614" y="5906062"/>
            <a:ext cx="914400" cy="914400"/>
          </a:xfrm>
          <a:prstGeom prst="rect">
            <a:avLst/>
          </a:prstGeom>
        </p:spPr>
      </p:pic>
      <p:sp>
        <p:nvSpPr>
          <p:cNvPr id="9" name="Oval 8">
            <a:extLst>
              <a:ext uri="{FF2B5EF4-FFF2-40B4-BE49-F238E27FC236}">
                <a16:creationId xmlns:a16="http://schemas.microsoft.com/office/drawing/2014/main" id="{71E7680E-8353-3749-FF39-698BD6FF8EF5}"/>
              </a:ext>
            </a:extLst>
          </p:cNvPr>
          <p:cNvSpPr/>
          <p:nvPr/>
        </p:nvSpPr>
        <p:spPr>
          <a:xfrm>
            <a:off x="7552187" y="6315704"/>
            <a:ext cx="661004" cy="46718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4FCAC4C1-CD56-DA54-42D1-6445B2267E02}"/>
              </a:ext>
            </a:extLst>
          </p:cNvPr>
          <p:cNvPicPr>
            <a:picLocks noChangeAspect="1"/>
          </p:cNvPicPr>
          <p:nvPr/>
        </p:nvPicPr>
        <p:blipFill>
          <a:blip r:embed="rId6"/>
          <a:stretch>
            <a:fillRect/>
          </a:stretch>
        </p:blipFill>
        <p:spPr>
          <a:xfrm>
            <a:off x="-73152" y="0"/>
            <a:ext cx="12265151" cy="648080"/>
          </a:xfrm>
          <a:prstGeom prst="rect">
            <a:avLst/>
          </a:prstGeom>
        </p:spPr>
      </p:pic>
      <p:sp>
        <p:nvSpPr>
          <p:cNvPr id="12" name="Oval 11">
            <a:extLst>
              <a:ext uri="{FF2B5EF4-FFF2-40B4-BE49-F238E27FC236}">
                <a16:creationId xmlns:a16="http://schemas.microsoft.com/office/drawing/2014/main" id="{D459B2FB-ADAE-A270-82FC-12819B7DB290}"/>
              </a:ext>
            </a:extLst>
          </p:cNvPr>
          <p:cNvSpPr/>
          <p:nvPr/>
        </p:nvSpPr>
        <p:spPr>
          <a:xfrm rot="16200000">
            <a:off x="11280086" y="124681"/>
            <a:ext cx="509868" cy="374625"/>
          </a:xfrm>
          <a:prstGeom prst="ellipse">
            <a:avLst/>
          </a:prstGeom>
          <a:noFill/>
          <a:ln>
            <a:solidFill>
              <a:srgbClr val="FFB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24D19A17-A322-0A4F-41DE-AB8652263E4A}"/>
              </a:ext>
            </a:extLst>
          </p:cNvPr>
          <p:cNvPicPr>
            <a:picLocks noChangeAspect="1"/>
          </p:cNvPicPr>
          <p:nvPr/>
        </p:nvPicPr>
        <p:blipFill>
          <a:blip r:embed="rId7"/>
          <a:stretch>
            <a:fillRect/>
          </a:stretch>
        </p:blipFill>
        <p:spPr>
          <a:xfrm>
            <a:off x="9633211" y="6296534"/>
            <a:ext cx="2604886" cy="622908"/>
          </a:xfrm>
          <a:prstGeom prst="rect">
            <a:avLst/>
          </a:prstGeom>
        </p:spPr>
      </p:pic>
      <p:pic>
        <p:nvPicPr>
          <p:cNvPr id="14" name="Picture 13" descr="A red button with white text&#10;&#10;Description automatically generated">
            <a:extLst>
              <a:ext uri="{FF2B5EF4-FFF2-40B4-BE49-F238E27FC236}">
                <a16:creationId xmlns:a16="http://schemas.microsoft.com/office/drawing/2014/main" id="{FEEE5A5C-38C4-24AF-B303-1B025ED8BA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39699" y="1520981"/>
            <a:ext cx="4123951" cy="4123951"/>
          </a:xfrm>
          <a:prstGeom prst="rect">
            <a:avLst/>
          </a:prstGeom>
        </p:spPr>
      </p:pic>
    </p:spTree>
    <p:extLst>
      <p:ext uri="{BB962C8B-B14F-4D97-AF65-F5344CB8AC3E}">
        <p14:creationId xmlns:p14="http://schemas.microsoft.com/office/powerpoint/2010/main" val="375291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4"/>
                                        </p:tgtEl>
                                      </p:cBhvr>
                                    </p:animEffect>
                                    <p:animScale>
                                      <p:cBhvr>
                                        <p:cTn id="12" dur="250" autoRev="1" fill="hold"/>
                                        <p:tgtEl>
                                          <p:spTgt spid="14"/>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368">
            <a:extLst>
              <a:ext uri="{FF2B5EF4-FFF2-40B4-BE49-F238E27FC236}">
                <a16:creationId xmlns:a16="http://schemas.microsoft.com/office/drawing/2014/main" id="{57A35879-3301-40E8-8EC7-716BD30C31BD}"/>
              </a:ext>
            </a:extLst>
          </p:cNvPr>
          <p:cNvSpPr/>
          <p:nvPr/>
        </p:nvSpPr>
        <p:spPr>
          <a:xfrm>
            <a:off x="0" y="8145"/>
            <a:ext cx="2068240" cy="3105130"/>
          </a:xfrm>
          <a:prstGeom prst="rect">
            <a:avLst/>
          </a:prstGeom>
          <a:solidFill>
            <a:srgbClr val="148DB6">
              <a:alpha val="92000"/>
            </a:srgbClr>
          </a:solidFill>
          <a:ln w="12700">
            <a:miter lim="400000"/>
          </a:ln>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sz="1800">
                <a:solidFill>
                  <a:srgbClr val="000000"/>
                </a:solidFill>
                <a:latin typeface="Arial"/>
                <a:ea typeface="Arial"/>
                <a:cs typeface="Arial"/>
                <a:sym typeface="Arial"/>
              </a:defRPr>
            </a:pPr>
            <a:endParaRPr kumimoji="0" sz="18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sp>
        <p:nvSpPr>
          <p:cNvPr id="8" name="Shape 369">
            <a:extLst>
              <a:ext uri="{FF2B5EF4-FFF2-40B4-BE49-F238E27FC236}">
                <a16:creationId xmlns:a16="http://schemas.microsoft.com/office/drawing/2014/main" id="{0B6D468D-67D7-4F8A-9E47-3C6AA2374626}"/>
              </a:ext>
            </a:extLst>
          </p:cNvPr>
          <p:cNvSpPr/>
          <p:nvPr/>
        </p:nvSpPr>
        <p:spPr>
          <a:xfrm rot="16200000">
            <a:off x="898866" y="121622"/>
            <a:ext cx="4663306" cy="6121113"/>
          </a:xfrm>
          <a:prstGeom prst="rect">
            <a:avLst/>
          </a:prstGeom>
          <a:solidFill>
            <a:srgbClr val="41A5A9">
              <a:alpha val="92000"/>
            </a:srgbClr>
          </a:solidFill>
          <a:ln w="12700">
            <a:miter lim="400000"/>
          </a:ln>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sz="1800">
                <a:solidFill>
                  <a:srgbClr val="000000"/>
                </a:solidFill>
                <a:latin typeface="Arial"/>
                <a:ea typeface="Arial"/>
                <a:cs typeface="Arial"/>
                <a:sym typeface="Arial"/>
              </a:defRPr>
            </a:pPr>
            <a:endParaRPr kumimoji="0" sz="18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sp>
        <p:nvSpPr>
          <p:cNvPr id="42" name="Rectangle 41">
            <a:extLst>
              <a:ext uri="{FF2B5EF4-FFF2-40B4-BE49-F238E27FC236}">
                <a16:creationId xmlns:a16="http://schemas.microsoft.com/office/drawing/2014/main" id="{89756EB7-32AF-CCA8-77C7-27E38A36E26A}"/>
              </a:ext>
            </a:extLst>
          </p:cNvPr>
          <p:cNvSpPr/>
          <p:nvPr/>
        </p:nvSpPr>
        <p:spPr>
          <a:xfrm>
            <a:off x="6546230" y="1640029"/>
            <a:ext cx="5475807" cy="3247222"/>
          </a:xfrm>
          <a:prstGeom prst="rect">
            <a:avLst/>
          </a:prstGeom>
          <a:solidFill>
            <a:srgbClr val="148DB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hape 372">
            <a:extLst>
              <a:ext uri="{FF2B5EF4-FFF2-40B4-BE49-F238E27FC236}">
                <a16:creationId xmlns:a16="http://schemas.microsoft.com/office/drawing/2014/main" id="{BE5AA413-7B0F-4DD8-899C-65E3C9A6A5C5}"/>
              </a:ext>
            </a:extLst>
          </p:cNvPr>
          <p:cNvSpPr/>
          <p:nvPr/>
        </p:nvSpPr>
        <p:spPr>
          <a:xfrm>
            <a:off x="0" y="5900857"/>
            <a:ext cx="12182014" cy="957143"/>
          </a:xfrm>
          <a:prstGeom prst="rect">
            <a:avLst/>
          </a:prstGeom>
          <a:solidFill>
            <a:srgbClr val="6BDCD7"/>
          </a:solidFill>
          <a:ln w="76200">
            <a:noFill/>
            <a:miter lim="400000"/>
          </a:ln>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sz="1800">
                <a:solidFill>
                  <a:srgbClr val="000000"/>
                </a:solidFill>
                <a:latin typeface="Arial"/>
                <a:ea typeface="Arial"/>
                <a:cs typeface="Arial"/>
                <a:sym typeface="Arial"/>
              </a:defRPr>
            </a:pPr>
            <a:endParaRPr kumimoji="0" sz="18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sp>
        <p:nvSpPr>
          <p:cNvPr id="33" name="Овал 9"/>
          <p:cNvSpPr/>
          <p:nvPr/>
        </p:nvSpPr>
        <p:spPr>
          <a:xfrm rot="710267">
            <a:off x="11093361" y="411449"/>
            <a:ext cx="1003128" cy="937823"/>
          </a:xfrm>
          <a:prstGeom prst="ellipse">
            <a:avLst/>
          </a:prstGeom>
          <a:solidFill>
            <a:srgbClr val="75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00" b="1" dirty="0">
                <a:solidFill>
                  <a:prstClr val="white"/>
                </a:solidFill>
                <a:effectLst>
                  <a:outerShdw blurRad="38100" dist="38100" dir="2700000" algn="tl">
                    <a:srgbClr val="000000">
                      <a:alpha val="43137"/>
                    </a:srgbClr>
                  </a:outerShdw>
                </a:effectLst>
                <a:latin typeface="Roboto Black" panose="02000000000000000000" pitchFamily="2" charset="0"/>
                <a:ea typeface="Roboto Black" panose="02000000000000000000" pitchFamily="2" charset="0"/>
                <a:cs typeface="Roboto Black" panose="02000000000000000000" pitchFamily="2" charset="0"/>
              </a:rPr>
              <a:t>12</a:t>
            </a:r>
            <a:endParaRPr kumimoji="0" lang="ru-RU" sz="3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3" name="TextBox 2">
            <a:extLst>
              <a:ext uri="{FF2B5EF4-FFF2-40B4-BE49-F238E27FC236}">
                <a16:creationId xmlns:a16="http://schemas.microsoft.com/office/drawing/2014/main" id="{ED1EF5D0-D6F0-4891-B7FC-3B1B776D21D9}"/>
              </a:ext>
            </a:extLst>
          </p:cNvPr>
          <p:cNvSpPr txBox="1"/>
          <p:nvPr/>
        </p:nvSpPr>
        <p:spPr>
          <a:xfrm>
            <a:off x="5575325" y="231448"/>
            <a:ext cx="5783956" cy="496290"/>
          </a:xfrm>
          <a:prstGeom prst="rect">
            <a:avLst/>
          </a:prstGeom>
          <a:noFill/>
        </p:spPr>
        <p:txBody>
          <a:bodyPr wrap="none" rtlCol="0">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48DB5"/>
                </a:solidFill>
                <a:effectLst/>
                <a:uLnTx/>
                <a:uFillTx/>
                <a:latin typeface="Roboto Medium" panose="02000000000000000000" pitchFamily="2" charset="0"/>
                <a:ea typeface="Roboto Medium" panose="02000000000000000000" pitchFamily="2" charset="0"/>
                <a:cs typeface="Roboto Medium" panose="02000000000000000000" pitchFamily="2" charset="0"/>
              </a:rPr>
              <a:t>Continuing Education Units </a:t>
            </a:r>
            <a:endParaRPr kumimoji="0" lang="id-ID" sz="3600" b="1" i="0" u="none" strike="noStrike" kern="1200" cap="none" spc="0" normalizeH="0" baseline="0" noProof="0" dirty="0">
              <a:ln>
                <a:noFill/>
              </a:ln>
              <a:solidFill>
                <a:srgbClr val="148DB5"/>
              </a:solidFill>
              <a:effectLst/>
              <a:uLnTx/>
              <a:uFillTx/>
              <a:latin typeface="Roboto Medium" panose="02000000000000000000" pitchFamily="2" charset="0"/>
              <a:ea typeface="Roboto Medium" panose="02000000000000000000" pitchFamily="2" charset="0"/>
              <a:cs typeface="Roboto Medium" panose="02000000000000000000" pitchFamily="2" charset="0"/>
            </a:endParaRPr>
          </a:p>
        </p:txBody>
      </p:sp>
      <p:cxnSp>
        <p:nvCxnSpPr>
          <p:cNvPr id="4" name="Straight Connector 3">
            <a:extLst>
              <a:ext uri="{FF2B5EF4-FFF2-40B4-BE49-F238E27FC236}">
                <a16:creationId xmlns:a16="http://schemas.microsoft.com/office/drawing/2014/main" id="{96E56E60-37D1-4007-9094-B67C7895FA8C}"/>
              </a:ext>
            </a:extLst>
          </p:cNvPr>
          <p:cNvCxnSpPr>
            <a:cxnSpLocks/>
          </p:cNvCxnSpPr>
          <p:nvPr/>
        </p:nvCxnSpPr>
        <p:spPr>
          <a:xfrm>
            <a:off x="6812848" y="727738"/>
            <a:ext cx="3598912" cy="0"/>
          </a:xfrm>
          <a:prstGeom prst="line">
            <a:avLst/>
          </a:prstGeom>
          <a:ln>
            <a:solidFill>
              <a:srgbClr val="75D2CE"/>
            </a:solidFill>
          </a:ln>
        </p:spPr>
        <p:style>
          <a:lnRef idx="1">
            <a:schemeClr val="accent1"/>
          </a:lnRef>
          <a:fillRef idx="0">
            <a:schemeClr val="accent1"/>
          </a:fillRef>
          <a:effectRef idx="0">
            <a:schemeClr val="accent1"/>
          </a:effectRef>
          <a:fontRef idx="minor">
            <a:schemeClr val="tx1"/>
          </a:fontRef>
        </p:style>
      </p:cxnSp>
      <p:sp>
        <p:nvSpPr>
          <p:cNvPr id="10" name="Shape 376">
            <a:extLst>
              <a:ext uri="{FF2B5EF4-FFF2-40B4-BE49-F238E27FC236}">
                <a16:creationId xmlns:a16="http://schemas.microsoft.com/office/drawing/2014/main" id="{83890A84-53A3-43E6-B3A4-2A88371B33B6}"/>
              </a:ext>
            </a:extLst>
          </p:cNvPr>
          <p:cNvSpPr/>
          <p:nvPr/>
        </p:nvSpPr>
        <p:spPr>
          <a:xfrm>
            <a:off x="5288497" y="2890617"/>
            <a:ext cx="102657" cy="28725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825500">
              <a:defRPr sz="3000" b="1">
                <a:latin typeface="Open Sans"/>
                <a:ea typeface="Open Sans"/>
                <a:cs typeface="Open Sans"/>
                <a:sym typeface="Open Sans"/>
              </a:defRPr>
            </a:lvl1pPr>
          </a:lstStyle>
          <a:p>
            <a:pPr marL="0" marR="0" lvl="0" indent="0" algn="l" defTabSz="825500" rtl="0" eaLnBrk="1" fontAlgn="auto" latinLnBrk="0" hangingPunct="1">
              <a:lnSpc>
                <a:spcPct val="100000"/>
              </a:lnSpc>
              <a:spcBef>
                <a:spcPts val="0"/>
              </a:spcBef>
              <a:spcAft>
                <a:spcPts val="0"/>
              </a:spcAft>
              <a:buClrTx/>
              <a:buSzTx/>
              <a:buFontTx/>
              <a:buNone/>
              <a:tabLst/>
              <a:defRPr sz="1800" b="0">
                <a:solidFill>
                  <a:srgbClr val="000000"/>
                </a:solidFill>
              </a:defRPr>
            </a:pPr>
            <a:endParaRPr kumimoji="0" sz="1200" b="1" i="0" u="none" strike="noStrike" kern="1200" cap="none" spc="0" normalizeH="0" baseline="0" noProof="0" dirty="0">
              <a:ln>
                <a:noFill/>
              </a:ln>
              <a:solidFill>
                <a:prstClr val="black">
                  <a:lumMod val="75000"/>
                  <a:lumOff val="25000"/>
                </a:prstClr>
              </a:solidFill>
              <a:effectLst/>
              <a:uLnTx/>
              <a:uFillTx/>
              <a:latin typeface="Lato" panose="020F0502020204030203" pitchFamily="34" charset="0"/>
              <a:ea typeface="Lato" panose="020F0502020204030203" pitchFamily="34" charset="0"/>
              <a:cs typeface="Lato" panose="020F0502020204030203" pitchFamily="34" charset="0"/>
              <a:sym typeface="Open Sans"/>
            </a:endParaRPr>
          </a:p>
        </p:txBody>
      </p:sp>
      <p:sp>
        <p:nvSpPr>
          <p:cNvPr id="11" name="Shape 379">
            <a:extLst>
              <a:ext uri="{FF2B5EF4-FFF2-40B4-BE49-F238E27FC236}">
                <a16:creationId xmlns:a16="http://schemas.microsoft.com/office/drawing/2014/main" id="{23BD1476-DE6D-411F-92C5-3586842FF075}"/>
              </a:ext>
            </a:extLst>
          </p:cNvPr>
          <p:cNvSpPr/>
          <p:nvPr/>
        </p:nvSpPr>
        <p:spPr>
          <a:xfrm>
            <a:off x="5327799" y="3001173"/>
            <a:ext cx="102657"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marL="0" marR="0" lvl="0" indent="0" algn="l" defTabSz="825500" rtl="0" eaLnBrk="1" fontAlgn="auto" latinLnBrk="0" hangingPunct="1">
              <a:lnSpc>
                <a:spcPct val="100000"/>
              </a:lnSpc>
              <a:spcBef>
                <a:spcPts val="0"/>
              </a:spcBef>
              <a:spcAft>
                <a:spcPts val="0"/>
              </a:spcAft>
              <a:buClrTx/>
              <a:buSzTx/>
              <a:buFontTx/>
              <a:buNone/>
              <a:tabLst/>
              <a:defRPr sz="1800">
                <a:solidFill>
                  <a:srgbClr val="000000"/>
                </a:solidFill>
              </a:defRPr>
            </a:pPr>
            <a:endParaRPr kumimoji="0" sz="3200" b="1" i="0" u="none" strike="noStrike" kern="1200" cap="none" spc="0" normalizeH="0" baseline="0" noProof="0" dirty="0">
              <a:ln>
                <a:noFill/>
              </a:ln>
              <a:solidFill>
                <a:prstClr val="black">
                  <a:lumMod val="75000"/>
                  <a:lumOff val="25000"/>
                </a:prstClr>
              </a:solidFill>
              <a:effectLst/>
              <a:uLnTx/>
              <a:uFillTx/>
              <a:latin typeface="Lato" panose="020F0502020204030203" pitchFamily="34" charset="0"/>
              <a:ea typeface="Lato" panose="020F0502020204030203" pitchFamily="34" charset="0"/>
              <a:cs typeface="Lato" panose="020F0502020204030203" pitchFamily="34" charset="0"/>
              <a:sym typeface="Open Sans"/>
            </a:endParaRPr>
          </a:p>
        </p:txBody>
      </p:sp>
      <p:pic>
        <p:nvPicPr>
          <p:cNvPr id="38" name="Picture 37">
            <a:extLst>
              <a:ext uri="{FF2B5EF4-FFF2-40B4-BE49-F238E27FC236}">
                <a16:creationId xmlns:a16="http://schemas.microsoft.com/office/drawing/2014/main" id="{F2CDB305-B0C7-D4B9-A597-F970725C7204}"/>
              </a:ext>
            </a:extLst>
          </p:cNvPr>
          <p:cNvPicPr>
            <a:picLocks noChangeAspect="1"/>
          </p:cNvPicPr>
          <p:nvPr/>
        </p:nvPicPr>
        <p:blipFill>
          <a:blip r:embed="rId3"/>
          <a:stretch>
            <a:fillRect/>
          </a:stretch>
        </p:blipFill>
        <p:spPr>
          <a:xfrm>
            <a:off x="425117" y="1170770"/>
            <a:ext cx="5670883" cy="4043648"/>
          </a:xfrm>
          <a:prstGeom prst="rect">
            <a:avLst/>
          </a:prstGeom>
        </p:spPr>
      </p:pic>
      <p:pic>
        <p:nvPicPr>
          <p:cNvPr id="39" name="Picture 38">
            <a:extLst>
              <a:ext uri="{FF2B5EF4-FFF2-40B4-BE49-F238E27FC236}">
                <a16:creationId xmlns:a16="http://schemas.microsoft.com/office/drawing/2014/main" id="{50FCCDD1-5B31-1CC9-89E2-AFB2972BEA5A}"/>
              </a:ext>
            </a:extLst>
          </p:cNvPr>
          <p:cNvPicPr>
            <a:picLocks noChangeAspect="1"/>
          </p:cNvPicPr>
          <p:nvPr/>
        </p:nvPicPr>
        <p:blipFill>
          <a:blip r:embed="rId4"/>
          <a:stretch>
            <a:fillRect/>
          </a:stretch>
        </p:blipFill>
        <p:spPr>
          <a:xfrm>
            <a:off x="9633211" y="6296534"/>
            <a:ext cx="2604886" cy="622908"/>
          </a:xfrm>
          <a:prstGeom prst="rect">
            <a:avLst/>
          </a:prstGeom>
        </p:spPr>
      </p:pic>
      <p:pic>
        <p:nvPicPr>
          <p:cNvPr id="41" name="Picture 40">
            <a:extLst>
              <a:ext uri="{FF2B5EF4-FFF2-40B4-BE49-F238E27FC236}">
                <a16:creationId xmlns:a16="http://schemas.microsoft.com/office/drawing/2014/main" id="{4EC8676C-7C60-7208-7EE6-A4E99107AEE9}"/>
              </a:ext>
            </a:extLst>
          </p:cNvPr>
          <p:cNvPicPr>
            <a:picLocks noChangeAspect="1"/>
          </p:cNvPicPr>
          <p:nvPr/>
        </p:nvPicPr>
        <p:blipFill>
          <a:blip r:embed="rId5"/>
          <a:stretch>
            <a:fillRect/>
          </a:stretch>
        </p:blipFill>
        <p:spPr>
          <a:xfrm>
            <a:off x="6721318" y="1768320"/>
            <a:ext cx="5139527" cy="2848547"/>
          </a:xfrm>
          <a:prstGeom prst="rect">
            <a:avLst/>
          </a:prstGeom>
        </p:spPr>
      </p:pic>
      <p:sp>
        <p:nvSpPr>
          <p:cNvPr id="43" name="TextBox 42">
            <a:extLst>
              <a:ext uri="{FF2B5EF4-FFF2-40B4-BE49-F238E27FC236}">
                <a16:creationId xmlns:a16="http://schemas.microsoft.com/office/drawing/2014/main" id="{B65CCB33-51E9-0C9A-8660-C13523127F94}"/>
              </a:ext>
            </a:extLst>
          </p:cNvPr>
          <p:cNvSpPr txBox="1"/>
          <p:nvPr/>
        </p:nvSpPr>
        <p:spPr>
          <a:xfrm>
            <a:off x="0" y="6052902"/>
            <a:ext cx="9577128" cy="677108"/>
          </a:xfrm>
          <a:prstGeom prst="rect">
            <a:avLst/>
          </a:prstGeom>
          <a:noFill/>
        </p:spPr>
        <p:txBody>
          <a:bodyPr wrap="square" rtlCol="0">
            <a:spAutoFit/>
          </a:bodyPr>
          <a:lstStyle/>
          <a:p>
            <a:pPr algn="ctr"/>
            <a:r>
              <a:rPr lang="en-US" sz="1900" dirty="0">
                <a:solidFill>
                  <a:schemeClr val="bg1"/>
                </a:solidFill>
                <a:latin typeface="Roboto" panose="02000000000000000000" pitchFamily="2" charset="0"/>
                <a:ea typeface="Roboto" panose="02000000000000000000" pitchFamily="2" charset="0"/>
                <a:cs typeface="Roboto" panose="02000000000000000000" pitchFamily="2" charset="0"/>
              </a:rPr>
              <a:t>To maintain the PST Certification, PSTs must obtain 12 hours of continuing education</a:t>
            </a:r>
          </a:p>
          <a:p>
            <a:pPr algn="ctr"/>
            <a:r>
              <a:rPr lang="en-US" sz="1900" dirty="0">
                <a:solidFill>
                  <a:schemeClr val="bg1"/>
                </a:solidFill>
                <a:latin typeface="Roboto" panose="02000000000000000000" pitchFamily="2" charset="0"/>
                <a:ea typeface="Roboto" panose="02000000000000000000" pitchFamily="2" charset="0"/>
                <a:cs typeface="Roboto" panose="02000000000000000000" pitchFamily="2" charset="0"/>
              </a:rPr>
              <a:t>annually. The CEU requirement begins the first full month after certification is obtained.</a:t>
            </a:r>
          </a:p>
        </p:txBody>
      </p:sp>
    </p:spTree>
    <p:extLst>
      <p:ext uri="{BB962C8B-B14F-4D97-AF65-F5344CB8AC3E}">
        <p14:creationId xmlns:p14="http://schemas.microsoft.com/office/powerpoint/2010/main" val="3564013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17" name="Rectangle 16">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21" name="Rectangle 20">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5" name="Rectangle 24">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67B30D42-1841-39C6-B777-12F729202803}"/>
              </a:ext>
            </a:extLst>
          </p:cNvPr>
          <p:cNvPicPr>
            <a:picLocks noChangeAspect="1"/>
          </p:cNvPicPr>
          <p:nvPr/>
        </p:nvPicPr>
        <p:blipFill>
          <a:blip r:embed="rId3"/>
          <a:stretch>
            <a:fillRect/>
          </a:stretch>
        </p:blipFill>
        <p:spPr>
          <a:xfrm>
            <a:off x="0" y="-12188"/>
            <a:ext cx="12192000" cy="6870188"/>
          </a:xfrm>
          <a:prstGeom prst="rect">
            <a:avLst/>
          </a:prstGeom>
        </p:spPr>
      </p:pic>
      <p:sp>
        <p:nvSpPr>
          <p:cNvPr id="29" name="Snip Diagonal Corner Rectangle 28">
            <a:extLst>
              <a:ext uri="{FF2B5EF4-FFF2-40B4-BE49-F238E27FC236}">
                <a16:creationId xmlns:a16="http://schemas.microsoft.com/office/drawing/2014/main" id="{DA9C1E4C-4233-BF15-6B93-004F802C1633}"/>
              </a:ext>
            </a:extLst>
          </p:cNvPr>
          <p:cNvSpPr/>
          <p:nvPr/>
        </p:nvSpPr>
        <p:spPr>
          <a:xfrm>
            <a:off x="1003791" y="633694"/>
            <a:ext cx="4280967" cy="5881395"/>
          </a:xfrm>
          <a:prstGeom prst="snip2DiagRect">
            <a:avLst/>
          </a:prstGeom>
          <a:solidFill>
            <a:srgbClr val="75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13" name="Picture 12" descr="A close-up of a flyer&#10;&#10;Description automatically generated">
            <a:extLst>
              <a:ext uri="{FF2B5EF4-FFF2-40B4-BE49-F238E27FC236}">
                <a16:creationId xmlns:a16="http://schemas.microsoft.com/office/drawing/2014/main" id="{4FFD6641-61B5-2174-7F8A-2E9964839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8530" y="1104599"/>
            <a:ext cx="3828823" cy="4939583"/>
          </a:xfrm>
          <a:prstGeom prst="rect">
            <a:avLst/>
          </a:prstGeom>
          <a:effectLst>
            <a:softEdge rad="76200"/>
          </a:effectLst>
        </p:spPr>
      </p:pic>
      <p:pic>
        <p:nvPicPr>
          <p:cNvPr id="31" name="Picture 30">
            <a:extLst>
              <a:ext uri="{FF2B5EF4-FFF2-40B4-BE49-F238E27FC236}">
                <a16:creationId xmlns:a16="http://schemas.microsoft.com/office/drawing/2014/main" id="{7C30CA8E-3C71-A899-EB95-AFAE5D21437C}"/>
              </a:ext>
            </a:extLst>
          </p:cNvPr>
          <p:cNvPicPr>
            <a:picLocks noChangeAspect="1"/>
          </p:cNvPicPr>
          <p:nvPr/>
        </p:nvPicPr>
        <p:blipFill>
          <a:blip r:embed="rId5"/>
          <a:stretch>
            <a:fillRect/>
          </a:stretch>
        </p:blipFill>
        <p:spPr>
          <a:xfrm>
            <a:off x="6734384" y="230250"/>
            <a:ext cx="4285859" cy="5883150"/>
          </a:xfrm>
          <a:prstGeom prst="rect">
            <a:avLst/>
          </a:prstGeom>
        </p:spPr>
      </p:pic>
      <p:pic>
        <p:nvPicPr>
          <p:cNvPr id="19" name="Picture 18" descr="A yellow and white document with blue text&#10;&#10;Description automatically generated">
            <a:extLst>
              <a:ext uri="{FF2B5EF4-FFF2-40B4-BE49-F238E27FC236}">
                <a16:creationId xmlns:a16="http://schemas.microsoft.com/office/drawing/2014/main" id="{5975752E-616F-16E0-B102-AD2C73B772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7428" y="699565"/>
            <a:ext cx="3699770" cy="4930150"/>
          </a:xfrm>
          <a:prstGeom prst="rect">
            <a:avLst/>
          </a:prstGeom>
          <a:effectLst>
            <a:softEdge rad="76200"/>
          </a:effectLst>
        </p:spPr>
      </p:pic>
      <p:pic>
        <p:nvPicPr>
          <p:cNvPr id="32" name="Picture 31">
            <a:extLst>
              <a:ext uri="{FF2B5EF4-FFF2-40B4-BE49-F238E27FC236}">
                <a16:creationId xmlns:a16="http://schemas.microsoft.com/office/drawing/2014/main" id="{EB59A47E-C471-2699-5822-3D86B93DB830}"/>
              </a:ext>
            </a:extLst>
          </p:cNvPr>
          <p:cNvPicPr>
            <a:picLocks noChangeAspect="1"/>
          </p:cNvPicPr>
          <p:nvPr/>
        </p:nvPicPr>
        <p:blipFill>
          <a:blip r:embed="rId7"/>
          <a:stretch>
            <a:fillRect/>
          </a:stretch>
        </p:blipFill>
        <p:spPr>
          <a:xfrm>
            <a:off x="9633211" y="6296534"/>
            <a:ext cx="2604886" cy="622908"/>
          </a:xfrm>
          <a:prstGeom prst="rect">
            <a:avLst/>
          </a:prstGeom>
        </p:spPr>
      </p:pic>
    </p:spTree>
    <p:extLst>
      <p:ext uri="{BB962C8B-B14F-4D97-AF65-F5344CB8AC3E}">
        <p14:creationId xmlns:p14="http://schemas.microsoft.com/office/powerpoint/2010/main" val="1911042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FE2B160-9B40-403C-A0BB-A5AA47980813}"/>
              </a:ext>
            </a:extLst>
          </p:cNvPr>
          <p:cNvSpPr/>
          <p:nvPr/>
        </p:nvSpPr>
        <p:spPr>
          <a:xfrm>
            <a:off x="11873218" y="0"/>
            <a:ext cx="302943" cy="6858000"/>
          </a:xfrm>
          <a:prstGeom prst="rect">
            <a:avLst/>
          </a:prstGeom>
          <a:ln>
            <a:solidFill>
              <a:srgbClr val="4FC2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Diagram 3">
            <a:extLst>
              <a:ext uri="{FF2B5EF4-FFF2-40B4-BE49-F238E27FC236}">
                <a16:creationId xmlns:a16="http://schemas.microsoft.com/office/drawing/2014/main" id="{2E99198B-4429-9249-92BE-EA488B93E632}"/>
              </a:ext>
            </a:extLst>
          </p:cNvPr>
          <p:cNvGraphicFramePr/>
          <p:nvPr>
            <p:extLst>
              <p:ext uri="{D42A27DB-BD31-4B8C-83A1-F6EECF244321}">
                <p14:modId xmlns:p14="http://schemas.microsoft.com/office/powerpoint/2010/main" val="1289618023"/>
              </p:ext>
            </p:extLst>
          </p:nvPr>
        </p:nvGraphicFramePr>
        <p:xfrm>
          <a:off x="4297028"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E2820C43-0EB6-C608-B073-BF898B310124}"/>
              </a:ext>
            </a:extLst>
          </p:cNvPr>
          <p:cNvPicPr>
            <a:picLocks noChangeAspect="1"/>
          </p:cNvPicPr>
          <p:nvPr/>
        </p:nvPicPr>
        <p:blipFill>
          <a:blip r:embed="rId8"/>
          <a:stretch>
            <a:fillRect/>
          </a:stretch>
        </p:blipFill>
        <p:spPr>
          <a:xfrm>
            <a:off x="5936888" y="2911752"/>
            <a:ext cx="1971215" cy="1034493"/>
          </a:xfrm>
          <a:prstGeom prst="rect">
            <a:avLst/>
          </a:prstGeom>
        </p:spPr>
      </p:pic>
      <p:pic>
        <p:nvPicPr>
          <p:cNvPr id="6" name="Picture 5">
            <a:extLst>
              <a:ext uri="{FF2B5EF4-FFF2-40B4-BE49-F238E27FC236}">
                <a16:creationId xmlns:a16="http://schemas.microsoft.com/office/drawing/2014/main" id="{8A9521C8-DE5B-61AA-A11E-B16B52C15126}"/>
              </a:ext>
            </a:extLst>
          </p:cNvPr>
          <p:cNvPicPr>
            <a:picLocks noChangeAspect="1"/>
          </p:cNvPicPr>
          <p:nvPr/>
        </p:nvPicPr>
        <p:blipFill>
          <a:blip r:embed="rId9"/>
          <a:stretch>
            <a:fillRect/>
          </a:stretch>
        </p:blipFill>
        <p:spPr>
          <a:xfrm>
            <a:off x="8706512" y="1049481"/>
            <a:ext cx="2308233" cy="1064438"/>
          </a:xfrm>
          <a:prstGeom prst="rect">
            <a:avLst/>
          </a:prstGeom>
        </p:spPr>
      </p:pic>
      <p:pic>
        <p:nvPicPr>
          <p:cNvPr id="7" name="Picture 6">
            <a:extLst>
              <a:ext uri="{FF2B5EF4-FFF2-40B4-BE49-F238E27FC236}">
                <a16:creationId xmlns:a16="http://schemas.microsoft.com/office/drawing/2014/main" id="{BE5D7414-365D-EA3C-4296-15192D4F19BB}"/>
              </a:ext>
            </a:extLst>
          </p:cNvPr>
          <p:cNvPicPr>
            <a:picLocks noChangeAspect="1"/>
          </p:cNvPicPr>
          <p:nvPr/>
        </p:nvPicPr>
        <p:blipFill>
          <a:blip r:embed="rId10"/>
          <a:stretch>
            <a:fillRect/>
          </a:stretch>
        </p:blipFill>
        <p:spPr>
          <a:xfrm>
            <a:off x="5737122" y="1116593"/>
            <a:ext cx="2311076" cy="879987"/>
          </a:xfrm>
          <a:prstGeom prst="rect">
            <a:avLst/>
          </a:prstGeom>
        </p:spPr>
      </p:pic>
      <p:pic>
        <p:nvPicPr>
          <p:cNvPr id="8" name="Picture 7">
            <a:extLst>
              <a:ext uri="{FF2B5EF4-FFF2-40B4-BE49-F238E27FC236}">
                <a16:creationId xmlns:a16="http://schemas.microsoft.com/office/drawing/2014/main" id="{6BAD10AE-A725-C579-22F0-0C40102064B1}"/>
              </a:ext>
            </a:extLst>
          </p:cNvPr>
          <p:cNvPicPr>
            <a:picLocks noChangeAspect="1"/>
          </p:cNvPicPr>
          <p:nvPr/>
        </p:nvPicPr>
        <p:blipFill>
          <a:blip r:embed="rId11"/>
          <a:stretch>
            <a:fillRect/>
          </a:stretch>
        </p:blipFill>
        <p:spPr>
          <a:xfrm>
            <a:off x="8971178" y="2825909"/>
            <a:ext cx="1766730" cy="1206181"/>
          </a:xfrm>
          <a:prstGeom prst="rect">
            <a:avLst/>
          </a:prstGeom>
        </p:spPr>
      </p:pic>
      <p:sp>
        <p:nvSpPr>
          <p:cNvPr id="10" name="Rectangle 9">
            <a:extLst>
              <a:ext uri="{FF2B5EF4-FFF2-40B4-BE49-F238E27FC236}">
                <a16:creationId xmlns:a16="http://schemas.microsoft.com/office/drawing/2014/main" id="{6DED92FD-C575-B13B-5359-DBC875DC653B}"/>
              </a:ext>
            </a:extLst>
          </p:cNvPr>
          <p:cNvSpPr/>
          <p:nvPr/>
        </p:nvSpPr>
        <p:spPr>
          <a:xfrm>
            <a:off x="7060317" y="4903746"/>
            <a:ext cx="2483141" cy="8757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6659F3F-864F-28AF-2552-1CD7714A7A30}"/>
              </a:ext>
            </a:extLst>
          </p:cNvPr>
          <p:cNvPicPr>
            <a:picLocks noChangeAspect="1"/>
          </p:cNvPicPr>
          <p:nvPr/>
        </p:nvPicPr>
        <p:blipFill>
          <a:blip r:embed="rId12"/>
          <a:stretch>
            <a:fillRect/>
          </a:stretch>
        </p:blipFill>
        <p:spPr>
          <a:xfrm>
            <a:off x="7060317" y="5050066"/>
            <a:ext cx="2483142" cy="512869"/>
          </a:xfrm>
          <a:prstGeom prst="rect">
            <a:avLst/>
          </a:prstGeom>
        </p:spPr>
      </p:pic>
      <p:sp>
        <p:nvSpPr>
          <p:cNvPr id="12" name="Rectangle 11">
            <a:extLst>
              <a:ext uri="{FF2B5EF4-FFF2-40B4-BE49-F238E27FC236}">
                <a16:creationId xmlns:a16="http://schemas.microsoft.com/office/drawing/2014/main" id="{890D0C2F-322E-62D0-E6C6-CA27BFCBE468}"/>
              </a:ext>
            </a:extLst>
          </p:cNvPr>
          <p:cNvSpPr/>
          <p:nvPr/>
        </p:nvSpPr>
        <p:spPr>
          <a:xfrm>
            <a:off x="135904" y="3151114"/>
            <a:ext cx="5192784" cy="3428999"/>
          </a:xfrm>
          <a:prstGeom prst="rect">
            <a:avLst/>
          </a:prstGeom>
          <a:solidFill>
            <a:srgbClr val="156794">
              <a:alpha val="8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All Public Safety Telecommunicators must be enrolled in a 40-Hour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Board approved PST course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within 180 days of hire date.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Completion is required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within 180 days of enrollment.</a:t>
            </a:r>
          </a:p>
        </p:txBody>
      </p:sp>
      <p:sp>
        <p:nvSpPr>
          <p:cNvPr id="13" name="Прямоугольник 5">
            <a:extLst>
              <a:ext uri="{FF2B5EF4-FFF2-40B4-BE49-F238E27FC236}">
                <a16:creationId xmlns:a16="http://schemas.microsoft.com/office/drawing/2014/main" id="{E6A8D80B-3FDD-BAA7-70AB-CC04014B5319}"/>
              </a:ext>
            </a:extLst>
          </p:cNvPr>
          <p:cNvSpPr/>
          <p:nvPr/>
        </p:nvSpPr>
        <p:spPr>
          <a:xfrm>
            <a:off x="318782" y="3355596"/>
            <a:ext cx="4823669" cy="3020037"/>
          </a:xfrm>
          <a:prstGeom prst="rect">
            <a:avLst/>
          </a:prstGeom>
          <a:no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6000" b="0" i="0" u="none" strike="noStrike" kern="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6" name="TextBox 15">
            <a:extLst>
              <a:ext uri="{FF2B5EF4-FFF2-40B4-BE49-F238E27FC236}">
                <a16:creationId xmlns:a16="http://schemas.microsoft.com/office/drawing/2014/main" id="{4F01D3BC-3EFF-BE2B-882E-B58CCAEE1252}"/>
              </a:ext>
            </a:extLst>
          </p:cNvPr>
          <p:cNvSpPr txBox="1"/>
          <p:nvPr/>
        </p:nvSpPr>
        <p:spPr>
          <a:xfrm>
            <a:off x="15838" y="770342"/>
            <a:ext cx="5472417"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66B99"/>
                </a:solidFill>
                <a:effectLst/>
                <a:uLnTx/>
                <a:uFillTx/>
                <a:latin typeface="Roboto Medium" panose="02000000000000000000" pitchFamily="2" charset="0"/>
                <a:ea typeface="Roboto Medium" panose="02000000000000000000" pitchFamily="2" charset="0"/>
                <a:cs typeface="Roboto Medium" panose="02000000000000000000" pitchFamily="2" charset="0"/>
              </a:rPr>
              <a:t>40- Hour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66B99"/>
                </a:solidFill>
                <a:effectLst/>
                <a:uLnTx/>
                <a:uFillTx/>
                <a:latin typeface="Roboto Medium" panose="02000000000000000000" pitchFamily="2" charset="0"/>
                <a:ea typeface="Roboto Medium" panose="02000000000000000000" pitchFamily="2" charset="0"/>
                <a:cs typeface="Roboto Medium" panose="02000000000000000000" pitchFamily="2" charset="0"/>
              </a:rPr>
              <a:t>Board-approved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66B99"/>
                </a:solidFill>
                <a:effectLst/>
                <a:uLnTx/>
                <a:uFillTx/>
                <a:latin typeface="Roboto Medium" panose="02000000000000000000" pitchFamily="2" charset="0"/>
                <a:ea typeface="Roboto Medium" panose="02000000000000000000" pitchFamily="2" charset="0"/>
                <a:cs typeface="Roboto Medium" panose="02000000000000000000" pitchFamily="2" charset="0"/>
              </a:rPr>
              <a:t>PST course</a:t>
            </a:r>
          </a:p>
        </p:txBody>
      </p:sp>
      <p:pic>
        <p:nvPicPr>
          <p:cNvPr id="17" name="Picture 16">
            <a:extLst>
              <a:ext uri="{FF2B5EF4-FFF2-40B4-BE49-F238E27FC236}">
                <a16:creationId xmlns:a16="http://schemas.microsoft.com/office/drawing/2014/main" id="{D180B70E-E0AC-5B84-CA05-2B7FFA17D0DD}"/>
              </a:ext>
            </a:extLst>
          </p:cNvPr>
          <p:cNvPicPr>
            <a:picLocks noChangeAspect="1"/>
          </p:cNvPicPr>
          <p:nvPr/>
        </p:nvPicPr>
        <p:blipFill>
          <a:blip r:embed="rId13"/>
          <a:stretch>
            <a:fillRect/>
          </a:stretch>
        </p:blipFill>
        <p:spPr>
          <a:xfrm>
            <a:off x="9633211" y="6296534"/>
            <a:ext cx="2604886" cy="622908"/>
          </a:xfrm>
          <a:prstGeom prst="rect">
            <a:avLst/>
          </a:prstGeom>
        </p:spPr>
      </p:pic>
      <p:sp>
        <p:nvSpPr>
          <p:cNvPr id="20" name="Right Triangle 19">
            <a:extLst>
              <a:ext uri="{FF2B5EF4-FFF2-40B4-BE49-F238E27FC236}">
                <a16:creationId xmlns:a16="http://schemas.microsoft.com/office/drawing/2014/main" id="{15FBBCAE-8D10-326A-DB07-799464DC4FED}"/>
              </a:ext>
            </a:extLst>
          </p:cNvPr>
          <p:cNvSpPr/>
          <p:nvPr/>
        </p:nvSpPr>
        <p:spPr>
          <a:xfrm rot="5400000">
            <a:off x="-18490" y="46615"/>
            <a:ext cx="878079" cy="809421"/>
          </a:xfrm>
          <a:prstGeom prst="rtTriangle">
            <a:avLst/>
          </a:prstGeom>
          <a:ln>
            <a:solidFill>
              <a:srgbClr val="4FC2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788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6FE6430-B8CA-36BE-E821-D107AD2AF7DC}"/>
              </a:ext>
            </a:extLst>
          </p:cNvPr>
          <p:cNvSpPr/>
          <p:nvPr/>
        </p:nvSpPr>
        <p:spPr>
          <a:xfrm>
            <a:off x="220246" y="95812"/>
            <a:ext cx="641971" cy="6425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C0068E03-EDB1-7C3D-4B18-30DF0D2FDD82}"/>
              </a:ext>
            </a:extLst>
          </p:cNvPr>
          <p:cNvSpPr/>
          <p:nvPr/>
        </p:nvSpPr>
        <p:spPr>
          <a:xfrm>
            <a:off x="4338818" y="950543"/>
            <a:ext cx="3154669" cy="2782471"/>
          </a:xfrm>
          <a:prstGeom prst="rect">
            <a:avLst/>
          </a:prstGeom>
          <a:solidFill>
            <a:srgbClr val="4FC2C6"/>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561F5CF8-76D0-9C7A-B863-879700DE81AC}"/>
              </a:ext>
            </a:extLst>
          </p:cNvPr>
          <p:cNvSpPr/>
          <p:nvPr/>
        </p:nvSpPr>
        <p:spPr>
          <a:xfrm>
            <a:off x="8413401" y="3453063"/>
            <a:ext cx="788803" cy="7888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B3034A6E-573F-E956-2F2D-E97263CFFC7C}"/>
              </a:ext>
            </a:extLst>
          </p:cNvPr>
          <p:cNvSpPr/>
          <p:nvPr/>
        </p:nvSpPr>
        <p:spPr>
          <a:xfrm>
            <a:off x="11457177" y="199967"/>
            <a:ext cx="584832" cy="585361"/>
          </a:xfrm>
          <a:prstGeom prst="rect">
            <a:avLst/>
          </a:prstGeom>
          <a:solidFill>
            <a:srgbClr val="3EB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EE613562-ABAF-562B-44CD-693327F52D1E}"/>
              </a:ext>
            </a:extLst>
          </p:cNvPr>
          <p:cNvSpPr/>
          <p:nvPr/>
        </p:nvSpPr>
        <p:spPr>
          <a:xfrm>
            <a:off x="2695981" y="3294685"/>
            <a:ext cx="788803" cy="7888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4E032102-183F-3E41-37DD-0AC16F41A307}"/>
              </a:ext>
            </a:extLst>
          </p:cNvPr>
          <p:cNvSpPr txBox="1"/>
          <p:nvPr/>
        </p:nvSpPr>
        <p:spPr>
          <a:xfrm>
            <a:off x="3110624" y="135842"/>
            <a:ext cx="5816930" cy="604368"/>
          </a:xfrm>
          <a:prstGeom prst="rect">
            <a:avLst/>
          </a:prstGeom>
          <a:noFill/>
        </p:spPr>
        <p:txBody>
          <a:bodyPr wrap="square" lIns="0" tIns="0" rIns="0" bIns="0" rtlCol="0" anchor="b">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176E9E"/>
              </a:solidFill>
              <a:effectLst/>
              <a:uLnTx/>
              <a:uFillTx/>
              <a:latin typeface="Roboto" panose="02000000000000000000" pitchFamily="2" charset="0"/>
              <a:ea typeface="Roboto" panose="02000000000000000000" pitchFamily="2" charset="0"/>
              <a:cs typeface="+mn-cs"/>
            </a:endParaRPr>
          </a:p>
        </p:txBody>
      </p:sp>
      <p:grpSp>
        <p:nvGrpSpPr>
          <p:cNvPr id="36" name="Group 35">
            <a:extLst>
              <a:ext uri="{FF2B5EF4-FFF2-40B4-BE49-F238E27FC236}">
                <a16:creationId xmlns:a16="http://schemas.microsoft.com/office/drawing/2014/main" id="{3C2AA119-5F7C-17A5-AF15-50680412072C}"/>
              </a:ext>
            </a:extLst>
          </p:cNvPr>
          <p:cNvGrpSpPr/>
          <p:nvPr/>
        </p:nvGrpSpPr>
        <p:grpSpPr>
          <a:xfrm>
            <a:off x="120380" y="526269"/>
            <a:ext cx="3158811" cy="2880079"/>
            <a:chOff x="120380" y="526269"/>
            <a:chExt cx="3158811" cy="2880079"/>
          </a:xfrm>
        </p:grpSpPr>
        <p:pic>
          <p:nvPicPr>
            <p:cNvPr id="12" name="Picture 4" descr="Leah Missildine New">
              <a:extLst>
                <a:ext uri="{FF2B5EF4-FFF2-40B4-BE49-F238E27FC236}">
                  <a16:creationId xmlns:a16="http://schemas.microsoft.com/office/drawing/2014/main" id="{C562DE7B-E379-F6FA-EE5F-F02AD2038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319" b="5319"/>
            <a:stretch>
              <a:fillRect/>
            </a:stretch>
          </p:blipFill>
          <p:spPr bwMode="auto">
            <a:xfrm>
              <a:off x="419167" y="526269"/>
              <a:ext cx="2860024" cy="250148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3401FDB-C86C-38FD-F3D0-8F0A8A33C9AF}"/>
                </a:ext>
              </a:extLst>
            </p:cNvPr>
            <p:cNvSpPr txBox="1"/>
            <p:nvPr/>
          </p:nvSpPr>
          <p:spPr>
            <a:xfrm>
              <a:off x="120380" y="2661394"/>
              <a:ext cx="2102340" cy="744954"/>
            </a:xfrm>
            <a:prstGeom prst="snip1Rect">
              <a:avLst>
                <a:gd name="adj" fmla="val 34823"/>
              </a:avLst>
            </a:prstGeom>
            <a:solidFill>
              <a:srgbClr val="27869B"/>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lumMod val="75000"/>
                    <a:lumOff val="25000"/>
                  </a:srgbClr>
                </a:solidFill>
                <a:effectLst/>
                <a:uLnTx/>
                <a:uFillTx/>
                <a:latin typeface="Roboto Light" panose="02000000000000000000" pitchFamily="2" charset="0"/>
                <a:ea typeface="Roboto Light" panose="02000000000000000000" pitchFamily="2" charset="0"/>
                <a:cs typeface="+mn-cs"/>
              </a:endParaRPr>
            </a:p>
          </p:txBody>
        </p:sp>
        <p:sp>
          <p:nvSpPr>
            <p:cNvPr id="18" name="TextBox 17">
              <a:extLst>
                <a:ext uri="{FF2B5EF4-FFF2-40B4-BE49-F238E27FC236}">
                  <a16:creationId xmlns:a16="http://schemas.microsoft.com/office/drawing/2014/main" id="{C9FFCF71-9F40-2A24-7742-977C91F22552}"/>
                </a:ext>
              </a:extLst>
            </p:cNvPr>
            <p:cNvSpPr txBox="1"/>
            <p:nvPr/>
          </p:nvSpPr>
          <p:spPr>
            <a:xfrm>
              <a:off x="231833" y="2705286"/>
              <a:ext cx="1961761" cy="287584"/>
            </a:xfrm>
            <a:prstGeom prst="rect">
              <a:avLst/>
            </a:prstGeom>
            <a:noFill/>
          </p:spPr>
          <p:txBody>
            <a:bodyPr wrap="square" lIns="0" tIns="0" rIns="0" bIns="0" rtlCol="0" anchor="b">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ID" sz="20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rPr>
                <a:t>Leah Missildine</a:t>
              </a:r>
              <a:endParaRPr kumimoji="0" lang="en-US" sz="20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endParaRPr>
            </a:p>
          </p:txBody>
        </p:sp>
        <p:sp>
          <p:nvSpPr>
            <p:cNvPr id="19" name="TextBox 18">
              <a:extLst>
                <a:ext uri="{FF2B5EF4-FFF2-40B4-BE49-F238E27FC236}">
                  <a16:creationId xmlns:a16="http://schemas.microsoft.com/office/drawing/2014/main" id="{7AC15563-C9DC-B8D0-1D35-92DC753FEC05}"/>
                </a:ext>
              </a:extLst>
            </p:cNvPr>
            <p:cNvSpPr txBox="1"/>
            <p:nvPr/>
          </p:nvSpPr>
          <p:spPr>
            <a:xfrm>
              <a:off x="231833" y="3049471"/>
              <a:ext cx="1773323" cy="235811"/>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Executive Director</a:t>
              </a:r>
            </a:p>
          </p:txBody>
        </p:sp>
      </p:grpSp>
      <p:grpSp>
        <p:nvGrpSpPr>
          <p:cNvPr id="39" name="Group 38">
            <a:extLst>
              <a:ext uri="{FF2B5EF4-FFF2-40B4-BE49-F238E27FC236}">
                <a16:creationId xmlns:a16="http://schemas.microsoft.com/office/drawing/2014/main" id="{D24EB69E-812D-A59D-28A9-9B4CCA396BC2}"/>
              </a:ext>
            </a:extLst>
          </p:cNvPr>
          <p:cNvGrpSpPr/>
          <p:nvPr/>
        </p:nvGrpSpPr>
        <p:grpSpPr>
          <a:xfrm>
            <a:off x="8266554" y="3638444"/>
            <a:ext cx="3358456" cy="2799017"/>
            <a:chOff x="8266554" y="3638444"/>
            <a:chExt cx="3358456" cy="2799017"/>
          </a:xfrm>
        </p:grpSpPr>
        <p:pic>
          <p:nvPicPr>
            <p:cNvPr id="10" name="Picture 8" descr="Nida Jackson">
              <a:extLst>
                <a:ext uri="{FF2B5EF4-FFF2-40B4-BE49-F238E27FC236}">
                  <a16:creationId xmlns:a16="http://schemas.microsoft.com/office/drawing/2014/main" id="{2BC8C7FE-4BF0-34BB-9D85-B05A556034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8437" b="8437"/>
            <a:stretch>
              <a:fillRect/>
            </a:stretch>
          </p:blipFill>
          <p:spPr bwMode="auto">
            <a:xfrm>
              <a:off x="8744489" y="3638444"/>
              <a:ext cx="2880521" cy="261580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A2EFDC24-8B9A-A2EF-FE7A-93645E31A9AB}"/>
                </a:ext>
              </a:extLst>
            </p:cNvPr>
            <p:cNvSpPr txBox="1"/>
            <p:nvPr/>
          </p:nvSpPr>
          <p:spPr>
            <a:xfrm>
              <a:off x="8266554" y="5692507"/>
              <a:ext cx="2285830" cy="744954"/>
            </a:xfrm>
            <a:prstGeom prst="snip1Rect">
              <a:avLst>
                <a:gd name="adj" fmla="val 34823"/>
              </a:avLst>
            </a:prstGeom>
            <a:solidFill>
              <a:srgbClr val="176F9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lumMod val="75000"/>
                    <a:lumOff val="25000"/>
                  </a:srgbClr>
                </a:solidFill>
                <a:effectLst/>
                <a:uLnTx/>
                <a:uFillTx/>
                <a:latin typeface="Roboto Light" panose="02000000000000000000" pitchFamily="2" charset="0"/>
                <a:ea typeface="Roboto Light" panose="02000000000000000000" pitchFamily="2" charset="0"/>
                <a:cs typeface="+mn-cs"/>
              </a:endParaRPr>
            </a:p>
          </p:txBody>
        </p:sp>
        <p:sp>
          <p:nvSpPr>
            <p:cNvPr id="23" name="TextBox 22">
              <a:extLst>
                <a:ext uri="{FF2B5EF4-FFF2-40B4-BE49-F238E27FC236}">
                  <a16:creationId xmlns:a16="http://schemas.microsoft.com/office/drawing/2014/main" id="{6F9FE43C-1CE8-62F7-DDF5-C63A4DBA7887}"/>
                </a:ext>
              </a:extLst>
            </p:cNvPr>
            <p:cNvSpPr txBox="1"/>
            <p:nvPr/>
          </p:nvSpPr>
          <p:spPr>
            <a:xfrm>
              <a:off x="8411425" y="5753693"/>
              <a:ext cx="1773324" cy="287584"/>
            </a:xfrm>
            <a:prstGeom prst="rect">
              <a:avLst/>
            </a:prstGeom>
            <a:noFill/>
          </p:spPr>
          <p:txBody>
            <a:bodyPr wrap="square" lIns="0" tIns="0" rIns="0" bIns="0" rtlCol="0" anchor="b">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ID" sz="20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rPr>
                <a:t>Nida Jackson </a:t>
              </a:r>
              <a:endParaRPr kumimoji="0" lang="en-US" sz="20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endParaRPr>
            </a:p>
          </p:txBody>
        </p:sp>
        <p:sp>
          <p:nvSpPr>
            <p:cNvPr id="24" name="TextBox 23">
              <a:extLst>
                <a:ext uri="{FF2B5EF4-FFF2-40B4-BE49-F238E27FC236}">
                  <a16:creationId xmlns:a16="http://schemas.microsoft.com/office/drawing/2014/main" id="{D30D3F27-8AC0-716A-0D4C-A57011448BAD}"/>
                </a:ext>
              </a:extLst>
            </p:cNvPr>
            <p:cNvSpPr txBox="1"/>
            <p:nvPr/>
          </p:nvSpPr>
          <p:spPr>
            <a:xfrm>
              <a:off x="8428711" y="6154119"/>
              <a:ext cx="1773324" cy="20026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Senior GIS Specialist</a:t>
              </a:r>
            </a:p>
          </p:txBody>
        </p:sp>
      </p:grpSp>
      <p:grpSp>
        <p:nvGrpSpPr>
          <p:cNvPr id="38" name="Group 37">
            <a:extLst>
              <a:ext uri="{FF2B5EF4-FFF2-40B4-BE49-F238E27FC236}">
                <a16:creationId xmlns:a16="http://schemas.microsoft.com/office/drawing/2014/main" id="{00C81F8F-0C10-782E-84FC-B7F412A6149F}"/>
              </a:ext>
            </a:extLst>
          </p:cNvPr>
          <p:cNvGrpSpPr/>
          <p:nvPr/>
        </p:nvGrpSpPr>
        <p:grpSpPr>
          <a:xfrm>
            <a:off x="4183494" y="3982115"/>
            <a:ext cx="3101031" cy="2802938"/>
            <a:chOff x="4183494" y="3982115"/>
            <a:chExt cx="3101031" cy="2802938"/>
          </a:xfrm>
        </p:grpSpPr>
        <p:pic>
          <p:nvPicPr>
            <p:cNvPr id="25" name="Picture 24">
              <a:extLst>
                <a:ext uri="{FF2B5EF4-FFF2-40B4-BE49-F238E27FC236}">
                  <a16:creationId xmlns:a16="http://schemas.microsoft.com/office/drawing/2014/main" id="{FE6A6109-1E52-F5EE-8A62-08D48D89A268}"/>
                </a:ext>
              </a:extLst>
            </p:cNvPr>
            <p:cNvPicPr>
              <a:picLocks noChangeAspect="1"/>
            </p:cNvPicPr>
            <p:nvPr/>
          </p:nvPicPr>
          <p:blipFill>
            <a:blip r:embed="rId5"/>
            <a:stretch>
              <a:fillRect/>
            </a:stretch>
          </p:blipFill>
          <p:spPr>
            <a:xfrm>
              <a:off x="4551129" y="3982115"/>
              <a:ext cx="2733396" cy="2665062"/>
            </a:xfrm>
            <a:prstGeom prst="rect">
              <a:avLst/>
            </a:prstGeom>
          </p:spPr>
        </p:pic>
        <p:pic>
          <p:nvPicPr>
            <p:cNvPr id="26" name="Picture 25">
              <a:extLst>
                <a:ext uri="{FF2B5EF4-FFF2-40B4-BE49-F238E27FC236}">
                  <a16:creationId xmlns:a16="http://schemas.microsoft.com/office/drawing/2014/main" id="{B92FECB3-DF5F-1928-82FA-B3A099F1EA51}"/>
                </a:ext>
              </a:extLst>
            </p:cNvPr>
            <p:cNvPicPr>
              <a:picLocks noChangeAspect="1"/>
            </p:cNvPicPr>
            <p:nvPr/>
          </p:nvPicPr>
          <p:blipFill>
            <a:blip r:embed="rId6"/>
            <a:stretch>
              <a:fillRect/>
            </a:stretch>
          </p:blipFill>
          <p:spPr>
            <a:xfrm>
              <a:off x="4183494" y="6041277"/>
              <a:ext cx="2286198" cy="743776"/>
            </a:xfrm>
            <a:prstGeom prst="rect">
              <a:avLst/>
            </a:prstGeom>
          </p:spPr>
        </p:pic>
        <p:sp>
          <p:nvSpPr>
            <p:cNvPr id="29" name="TextBox 28">
              <a:extLst>
                <a:ext uri="{FF2B5EF4-FFF2-40B4-BE49-F238E27FC236}">
                  <a16:creationId xmlns:a16="http://schemas.microsoft.com/office/drawing/2014/main" id="{FFAE1381-C99F-5706-7ABE-F0F5D2DBF4CD}"/>
                </a:ext>
              </a:extLst>
            </p:cNvPr>
            <p:cNvSpPr txBox="1"/>
            <p:nvPr/>
          </p:nvSpPr>
          <p:spPr>
            <a:xfrm>
              <a:off x="4338819" y="6543462"/>
              <a:ext cx="1773324" cy="20026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Program Coordinator</a:t>
              </a:r>
            </a:p>
          </p:txBody>
        </p:sp>
        <p:sp>
          <p:nvSpPr>
            <p:cNvPr id="30" name="TextBox 29">
              <a:extLst>
                <a:ext uri="{FF2B5EF4-FFF2-40B4-BE49-F238E27FC236}">
                  <a16:creationId xmlns:a16="http://schemas.microsoft.com/office/drawing/2014/main" id="{77DB6756-D64D-E85D-87BA-5C5E3019C04E}"/>
                </a:ext>
              </a:extLst>
            </p:cNvPr>
            <p:cNvSpPr txBox="1"/>
            <p:nvPr/>
          </p:nvSpPr>
          <p:spPr>
            <a:xfrm>
              <a:off x="4291218" y="6191452"/>
              <a:ext cx="2110944" cy="276527"/>
            </a:xfrm>
            <a:prstGeom prst="rect">
              <a:avLst/>
            </a:prstGeom>
            <a:noFill/>
          </p:spPr>
          <p:txBody>
            <a:bodyPr wrap="square" lIns="0" tIns="0" rIns="0" bIns="0" rtlCol="0" anchor="b">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ID" sz="20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rPr>
                <a:t>Michelle Peel</a:t>
              </a:r>
            </a:p>
          </p:txBody>
        </p:sp>
      </p:grpSp>
      <p:grpSp>
        <p:nvGrpSpPr>
          <p:cNvPr id="37" name="Group 36">
            <a:extLst>
              <a:ext uri="{FF2B5EF4-FFF2-40B4-BE49-F238E27FC236}">
                <a16:creationId xmlns:a16="http://schemas.microsoft.com/office/drawing/2014/main" id="{BCE3E6CF-2226-4D93-F87C-617758DEF62C}"/>
              </a:ext>
            </a:extLst>
          </p:cNvPr>
          <p:cNvGrpSpPr/>
          <p:nvPr/>
        </p:nvGrpSpPr>
        <p:grpSpPr>
          <a:xfrm>
            <a:off x="120380" y="3654943"/>
            <a:ext cx="3105802" cy="2733319"/>
            <a:chOff x="120380" y="3654943"/>
            <a:chExt cx="3105802" cy="2733319"/>
          </a:xfrm>
        </p:grpSpPr>
        <p:sp>
          <p:nvSpPr>
            <p:cNvPr id="20" name="TextBox 19">
              <a:extLst>
                <a:ext uri="{FF2B5EF4-FFF2-40B4-BE49-F238E27FC236}">
                  <a16:creationId xmlns:a16="http://schemas.microsoft.com/office/drawing/2014/main" id="{DCB598D4-4369-6B61-1D44-D10DD39F2D73}"/>
                </a:ext>
              </a:extLst>
            </p:cNvPr>
            <p:cNvSpPr txBox="1"/>
            <p:nvPr/>
          </p:nvSpPr>
          <p:spPr>
            <a:xfrm>
              <a:off x="420270" y="6143848"/>
              <a:ext cx="1773324" cy="20026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Deputy Director</a:t>
              </a:r>
            </a:p>
          </p:txBody>
        </p:sp>
        <p:pic>
          <p:nvPicPr>
            <p:cNvPr id="27" name="Picture 26" descr="A person in a suit&#10;&#10;Description automatically generated">
              <a:extLst>
                <a:ext uri="{FF2B5EF4-FFF2-40B4-BE49-F238E27FC236}">
                  <a16:creationId xmlns:a16="http://schemas.microsoft.com/office/drawing/2014/main" id="{9A0BAD97-E354-D7A3-FD4D-B1561AB44A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6382" y="3654943"/>
              <a:ext cx="2789800" cy="2593568"/>
            </a:xfrm>
            <a:prstGeom prst="rect">
              <a:avLst/>
            </a:prstGeom>
          </p:spPr>
        </p:pic>
        <p:sp>
          <p:nvSpPr>
            <p:cNvPr id="28" name="TextBox 27">
              <a:extLst>
                <a:ext uri="{FF2B5EF4-FFF2-40B4-BE49-F238E27FC236}">
                  <a16:creationId xmlns:a16="http://schemas.microsoft.com/office/drawing/2014/main" id="{930EBA1E-E54C-EAA1-DA52-90D1C8B1B735}"/>
                </a:ext>
              </a:extLst>
            </p:cNvPr>
            <p:cNvSpPr txBox="1"/>
            <p:nvPr/>
          </p:nvSpPr>
          <p:spPr>
            <a:xfrm>
              <a:off x="120380" y="5643308"/>
              <a:ext cx="2076065" cy="744954"/>
            </a:xfrm>
            <a:prstGeom prst="snip1Rect">
              <a:avLst>
                <a:gd name="adj" fmla="val 34823"/>
              </a:avLst>
            </a:prstGeom>
            <a:solidFill>
              <a:srgbClr val="3EB1C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lumMod val="75000"/>
                    <a:lumOff val="25000"/>
                  </a:srgbClr>
                </a:solidFill>
                <a:effectLst/>
                <a:uLnTx/>
                <a:uFillTx/>
                <a:latin typeface="Roboto Light" panose="02000000000000000000" pitchFamily="2" charset="0"/>
                <a:ea typeface="Roboto Light" panose="02000000000000000000" pitchFamily="2" charset="0"/>
                <a:cs typeface="+mn-cs"/>
              </a:endParaRPr>
            </a:p>
          </p:txBody>
        </p:sp>
        <p:sp>
          <p:nvSpPr>
            <p:cNvPr id="31" name="TextBox 30">
              <a:extLst>
                <a:ext uri="{FF2B5EF4-FFF2-40B4-BE49-F238E27FC236}">
                  <a16:creationId xmlns:a16="http://schemas.microsoft.com/office/drawing/2014/main" id="{58168ECC-8C0E-EDED-AAC3-38CCA45F18C8}"/>
                </a:ext>
              </a:extLst>
            </p:cNvPr>
            <p:cNvSpPr txBox="1"/>
            <p:nvPr/>
          </p:nvSpPr>
          <p:spPr>
            <a:xfrm>
              <a:off x="220246" y="5747083"/>
              <a:ext cx="1961761" cy="287584"/>
            </a:xfrm>
            <a:prstGeom prst="rect">
              <a:avLst/>
            </a:prstGeom>
            <a:noFill/>
          </p:spPr>
          <p:txBody>
            <a:bodyPr wrap="square" lIns="0" tIns="0" rIns="0" bIns="0" rtlCol="0" anchor="b">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ID" sz="20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rPr>
                <a:t>Adam Brown</a:t>
              </a:r>
              <a:endParaRPr kumimoji="0" lang="en-US" sz="20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endParaRPr>
            </a:p>
          </p:txBody>
        </p:sp>
        <p:sp>
          <p:nvSpPr>
            <p:cNvPr id="32" name="TextBox 31">
              <a:extLst>
                <a:ext uri="{FF2B5EF4-FFF2-40B4-BE49-F238E27FC236}">
                  <a16:creationId xmlns:a16="http://schemas.microsoft.com/office/drawing/2014/main" id="{A0A86FEB-5CE3-E3AB-AD8B-2E0921932678}"/>
                </a:ext>
              </a:extLst>
            </p:cNvPr>
            <p:cNvSpPr txBox="1"/>
            <p:nvPr/>
          </p:nvSpPr>
          <p:spPr>
            <a:xfrm>
              <a:off x="251497" y="6136347"/>
              <a:ext cx="1773323" cy="235811"/>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Deputy Director</a:t>
              </a:r>
            </a:p>
          </p:txBody>
        </p:sp>
      </p:grpSp>
      <p:sp>
        <p:nvSpPr>
          <p:cNvPr id="33" name="Rectangle 32">
            <a:extLst>
              <a:ext uri="{FF2B5EF4-FFF2-40B4-BE49-F238E27FC236}">
                <a16:creationId xmlns:a16="http://schemas.microsoft.com/office/drawing/2014/main" id="{B708D2B6-7022-737F-2B4D-22B375959457}"/>
              </a:ext>
            </a:extLst>
          </p:cNvPr>
          <p:cNvSpPr/>
          <p:nvPr/>
        </p:nvSpPr>
        <p:spPr>
          <a:xfrm>
            <a:off x="3549890" y="23287"/>
            <a:ext cx="4735874" cy="86177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22225">
                  <a:solidFill>
                    <a:srgbClr val="79CECA"/>
                  </a:solidFill>
                  <a:prstDash val="solid"/>
                </a:ln>
                <a:solidFill>
                  <a:srgbClr val="148DB6"/>
                </a:solidFill>
                <a:effectLst/>
                <a:uLnTx/>
                <a:uFillTx/>
                <a:latin typeface="Roboto Condensed Medium" panose="02000000000000000000" pitchFamily="2" charset="0"/>
                <a:ea typeface="Roboto Condensed Medium" panose="02000000000000000000" pitchFamily="2" charset="0"/>
                <a:cs typeface="Roboto Condensed Medium" panose="02000000000000000000" pitchFamily="2" charset="0"/>
              </a:rPr>
              <a:t>Our Team</a:t>
            </a:r>
            <a:endParaRPr kumimoji="0" lang="en-US" sz="5000" b="1" i="0" u="none" strike="noStrike" kern="1200" cap="none" spc="0" normalizeH="0" baseline="0" noProof="0" dirty="0">
              <a:ln w="22225">
                <a:solidFill>
                  <a:srgbClr val="79CECA"/>
                </a:solidFill>
                <a:prstDash val="solid"/>
              </a:ln>
              <a:solidFill>
                <a:srgbClr val="148DB6"/>
              </a:solidFill>
              <a:effectLst/>
              <a:uLnTx/>
              <a:uFillTx/>
              <a:latin typeface="Arial" panose="020B0604020202020204"/>
              <a:ea typeface="+mn-ea"/>
              <a:cs typeface="+mn-cs"/>
            </a:endParaRPr>
          </a:p>
        </p:txBody>
      </p:sp>
      <p:pic>
        <p:nvPicPr>
          <p:cNvPr id="34" name="Picture 33">
            <a:extLst>
              <a:ext uri="{FF2B5EF4-FFF2-40B4-BE49-F238E27FC236}">
                <a16:creationId xmlns:a16="http://schemas.microsoft.com/office/drawing/2014/main" id="{0BE1D3AB-3435-85B8-94E9-C37A4B3A076B}"/>
              </a:ext>
            </a:extLst>
          </p:cNvPr>
          <p:cNvPicPr>
            <a:picLocks noChangeAspect="1"/>
          </p:cNvPicPr>
          <p:nvPr/>
        </p:nvPicPr>
        <p:blipFill>
          <a:blip r:embed="rId8"/>
          <a:stretch>
            <a:fillRect/>
          </a:stretch>
        </p:blipFill>
        <p:spPr>
          <a:xfrm>
            <a:off x="4487815" y="1151124"/>
            <a:ext cx="2860024" cy="2405936"/>
          </a:xfrm>
          <a:prstGeom prst="rect">
            <a:avLst/>
          </a:prstGeom>
        </p:spPr>
      </p:pic>
      <p:grpSp>
        <p:nvGrpSpPr>
          <p:cNvPr id="44" name="Group 43">
            <a:extLst>
              <a:ext uri="{FF2B5EF4-FFF2-40B4-BE49-F238E27FC236}">
                <a16:creationId xmlns:a16="http://schemas.microsoft.com/office/drawing/2014/main" id="{04E212F6-778D-36BB-7F92-C17CFE9E8CE8}"/>
              </a:ext>
            </a:extLst>
          </p:cNvPr>
          <p:cNvGrpSpPr/>
          <p:nvPr/>
        </p:nvGrpSpPr>
        <p:grpSpPr>
          <a:xfrm>
            <a:off x="8529533" y="652890"/>
            <a:ext cx="3310431" cy="2929133"/>
            <a:chOff x="8328858" y="464201"/>
            <a:chExt cx="3310431" cy="2929133"/>
          </a:xfrm>
        </p:grpSpPr>
        <p:pic>
          <p:nvPicPr>
            <p:cNvPr id="40" name="Picture 6" descr="Anderson Broom New">
              <a:extLst>
                <a:ext uri="{FF2B5EF4-FFF2-40B4-BE49-F238E27FC236}">
                  <a16:creationId xmlns:a16="http://schemas.microsoft.com/office/drawing/2014/main" id="{55FDD3DA-AD9D-3EE8-A0D0-AFBEAFEDC7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5253" b="5253"/>
            <a:stretch>
              <a:fillRect/>
            </a:stretch>
          </p:blipFill>
          <p:spPr bwMode="auto">
            <a:xfrm>
              <a:off x="8764781" y="464201"/>
              <a:ext cx="2874508" cy="258527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F3A02A5C-DE5B-69AD-725D-A363F7C179BC}"/>
                </a:ext>
              </a:extLst>
            </p:cNvPr>
            <p:cNvSpPr txBox="1"/>
            <p:nvPr/>
          </p:nvSpPr>
          <p:spPr>
            <a:xfrm>
              <a:off x="8328858" y="2648380"/>
              <a:ext cx="2285830" cy="744954"/>
            </a:xfrm>
            <a:prstGeom prst="snip1Rect">
              <a:avLst>
                <a:gd name="adj" fmla="val 34823"/>
              </a:avLst>
            </a:prstGeom>
            <a:solidFill>
              <a:srgbClr val="79CEC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lumMod val="75000"/>
                    <a:lumOff val="25000"/>
                  </a:srgbClr>
                </a:solidFill>
                <a:effectLst/>
                <a:uLnTx/>
                <a:uFillTx/>
                <a:latin typeface="Roboto Light" panose="02000000000000000000" pitchFamily="2" charset="0"/>
                <a:ea typeface="Roboto Light" panose="02000000000000000000" pitchFamily="2" charset="0"/>
                <a:cs typeface="+mn-cs"/>
              </a:endParaRPr>
            </a:p>
          </p:txBody>
        </p:sp>
        <p:sp>
          <p:nvSpPr>
            <p:cNvPr id="42" name="TextBox 41">
              <a:extLst>
                <a:ext uri="{FF2B5EF4-FFF2-40B4-BE49-F238E27FC236}">
                  <a16:creationId xmlns:a16="http://schemas.microsoft.com/office/drawing/2014/main" id="{FE2AF7AA-5B21-C289-E01B-30FC3A02A9F2}"/>
                </a:ext>
              </a:extLst>
            </p:cNvPr>
            <p:cNvSpPr txBox="1"/>
            <p:nvPr/>
          </p:nvSpPr>
          <p:spPr>
            <a:xfrm>
              <a:off x="8368103" y="2692439"/>
              <a:ext cx="2110944" cy="276527"/>
            </a:xfrm>
            <a:prstGeom prst="rect">
              <a:avLst/>
            </a:prstGeom>
            <a:noFill/>
          </p:spPr>
          <p:txBody>
            <a:bodyPr wrap="square" lIns="0" tIns="0" rIns="0" bIns="0" rtlCol="0" anchor="b">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ID" sz="20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rPr>
                <a:t>Anderson Brooms</a:t>
              </a:r>
            </a:p>
          </p:txBody>
        </p:sp>
        <p:sp>
          <p:nvSpPr>
            <p:cNvPr id="43" name="TextBox 42">
              <a:extLst>
                <a:ext uri="{FF2B5EF4-FFF2-40B4-BE49-F238E27FC236}">
                  <a16:creationId xmlns:a16="http://schemas.microsoft.com/office/drawing/2014/main" id="{56B1C5BB-3D3F-86DA-C92B-0240315E66D5}"/>
                </a:ext>
              </a:extLst>
            </p:cNvPr>
            <p:cNvSpPr txBox="1"/>
            <p:nvPr/>
          </p:nvSpPr>
          <p:spPr>
            <a:xfrm>
              <a:off x="8368103" y="3095876"/>
              <a:ext cx="1773324" cy="20026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GIS Program Manager</a:t>
              </a:r>
            </a:p>
          </p:txBody>
        </p:sp>
      </p:grpSp>
    </p:spTree>
    <p:extLst>
      <p:ext uri="{BB962C8B-B14F-4D97-AF65-F5344CB8AC3E}">
        <p14:creationId xmlns:p14="http://schemas.microsoft.com/office/powerpoint/2010/main" val="82610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2" presetClass="entr" presetSubtype="1"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ppt_x"/>
                                          </p:val>
                                        </p:tav>
                                        <p:tav tm="100000">
                                          <p:val>
                                            <p:strVal val="#ppt_x"/>
                                          </p:val>
                                        </p:tav>
                                      </p:tavLst>
                                    </p:anim>
                                    <p:anim calcmode="lin" valueType="num">
                                      <p:cBhvr additive="base">
                                        <p:cTn id="12" dur="500" fill="hold"/>
                                        <p:tgtEl>
                                          <p:spTgt spid="3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500" fill="hold"/>
                                        <p:tgtEl>
                                          <p:spTgt spid="38"/>
                                        </p:tgtEl>
                                        <p:attrNameLst>
                                          <p:attrName>ppt_x</p:attrName>
                                        </p:attrNameLst>
                                      </p:cBhvr>
                                      <p:tavLst>
                                        <p:tav tm="0">
                                          <p:val>
                                            <p:strVal val="#ppt_x"/>
                                          </p:val>
                                        </p:tav>
                                        <p:tav tm="100000">
                                          <p:val>
                                            <p:strVal val="#ppt_x"/>
                                          </p:val>
                                        </p:tav>
                                      </p:tavLst>
                                    </p:anim>
                                    <p:anim calcmode="lin" valueType="num">
                                      <p:cBhvr additive="base">
                                        <p:cTn id="22" dur="500" fill="hold"/>
                                        <p:tgtEl>
                                          <p:spTgt spid="38"/>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nodeType="after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additive="base">
                                        <p:cTn id="26" dur="500" fill="hold"/>
                                        <p:tgtEl>
                                          <p:spTgt spid="39"/>
                                        </p:tgtEl>
                                        <p:attrNameLst>
                                          <p:attrName>ppt_x</p:attrName>
                                        </p:attrNameLst>
                                      </p:cBhvr>
                                      <p:tavLst>
                                        <p:tav tm="0">
                                          <p:val>
                                            <p:strVal val="#ppt_x"/>
                                          </p:val>
                                        </p:tav>
                                        <p:tav tm="100000">
                                          <p:val>
                                            <p:strVal val="#ppt_x"/>
                                          </p:val>
                                        </p:tav>
                                      </p:tavLst>
                                    </p:anim>
                                    <p:anim calcmode="lin" valueType="num">
                                      <p:cBhvr additive="base">
                                        <p:cTn id="27" dur="500" fill="hold"/>
                                        <p:tgtEl>
                                          <p:spTgt spid="39"/>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1"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062973" y="-1"/>
            <a:ext cx="3191527" cy="6857999"/>
          </a:xfrm>
          <a:prstGeom prst="rect">
            <a:avLst/>
          </a:prstGeom>
          <a:solidFill>
            <a:srgbClr val="79C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2092485" y="400048"/>
            <a:ext cx="3474525" cy="6057898"/>
          </a:xfrm>
          <a:prstGeom prst="rect">
            <a:avLst/>
          </a:prstGeom>
          <a:noFill/>
          <a:ln w="76200">
            <a:solidFill>
              <a:srgbClr val="176E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Subtitle 2"/>
          <p:cNvSpPr>
            <a:spLocks noGrp="1"/>
          </p:cNvSpPr>
          <p:nvPr>
            <p:ph type="subTitle" idx="1"/>
          </p:nvPr>
        </p:nvSpPr>
        <p:spPr>
          <a:xfrm>
            <a:off x="6946708" y="4057821"/>
            <a:ext cx="4039214" cy="2134079"/>
          </a:xfrm>
        </p:spPr>
        <p:txBody>
          <a:bodyPr>
            <a:noAutofit/>
          </a:bodyPr>
          <a:lstStyle/>
          <a:p>
            <a:pPr>
              <a:lnSpc>
                <a:spcPct val="150000"/>
              </a:lnSpc>
            </a:pPr>
            <a:r>
              <a:rPr lang="en-US" sz="1800" dirty="0">
                <a:latin typeface="Roboto Light" panose="02000000000000000000" pitchFamily="2" charset="0"/>
                <a:ea typeface="Roboto Light" panose="02000000000000000000" pitchFamily="2" charset="0"/>
                <a:cs typeface="Roboto Light" panose="02000000000000000000" pitchFamily="2" charset="0"/>
              </a:rPr>
              <a:t>Primary PSAPS are eligible to be reimbursed by the Alabama 9-1-1 Board for all Board-approved  40-hour PST courses, in addition to     recertification fees if applicable. </a:t>
            </a:r>
          </a:p>
        </p:txBody>
      </p:sp>
      <p:sp>
        <p:nvSpPr>
          <p:cNvPr id="19" name="Subtitle 2"/>
          <p:cNvSpPr txBox="1">
            <a:spLocks/>
          </p:cNvSpPr>
          <p:nvPr/>
        </p:nvSpPr>
        <p:spPr>
          <a:xfrm>
            <a:off x="6809837" y="2070175"/>
            <a:ext cx="4176085" cy="85328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a:buNone/>
              <a:tabLst/>
              <a:defRPr/>
            </a:pPr>
            <a:endParaRPr kumimoji="0" lang="en-US" sz="2400" b="0" i="1" u="none" strike="noStrike" kern="1200" cap="none" spc="0" normalizeH="0" baseline="0" noProof="0" dirty="0">
              <a:ln>
                <a:noFill/>
              </a:ln>
              <a:solidFill>
                <a:prstClr val="black"/>
              </a:solidFill>
              <a:effectLst/>
              <a:uLnTx/>
              <a:uFillTx/>
              <a:latin typeface="Playfair Display" charset="0"/>
              <a:ea typeface="Playfair Display" charset="0"/>
              <a:cs typeface="Playfair Display" charset="0"/>
            </a:endParaRPr>
          </a:p>
        </p:txBody>
      </p:sp>
      <p:sp>
        <p:nvSpPr>
          <p:cNvPr id="3" name="Rectangle 2"/>
          <p:cNvSpPr/>
          <p:nvPr/>
        </p:nvSpPr>
        <p:spPr>
          <a:xfrm rot="5400000">
            <a:off x="-64958" y="1113395"/>
            <a:ext cx="5550327" cy="4534293"/>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568FD24-CBD6-00EE-49A2-75187C29CA1E}"/>
              </a:ext>
            </a:extLst>
          </p:cNvPr>
          <p:cNvPicPr>
            <a:picLocks noChangeAspect="1"/>
          </p:cNvPicPr>
          <p:nvPr/>
        </p:nvPicPr>
        <p:blipFill>
          <a:blip r:embed="rId3"/>
          <a:stretch>
            <a:fillRect/>
          </a:stretch>
        </p:blipFill>
        <p:spPr>
          <a:xfrm>
            <a:off x="653561" y="791848"/>
            <a:ext cx="4148378" cy="5104614"/>
          </a:xfrm>
          <a:prstGeom prst="rect">
            <a:avLst/>
          </a:prstGeom>
        </p:spPr>
      </p:pic>
      <p:sp>
        <p:nvSpPr>
          <p:cNvPr id="6" name="TextBox 5">
            <a:extLst>
              <a:ext uri="{FF2B5EF4-FFF2-40B4-BE49-F238E27FC236}">
                <a16:creationId xmlns:a16="http://schemas.microsoft.com/office/drawing/2014/main" id="{AD97C10B-B8D4-4FFF-16B8-30778EB7C697}"/>
              </a:ext>
            </a:extLst>
          </p:cNvPr>
          <p:cNvSpPr txBox="1"/>
          <p:nvPr/>
        </p:nvSpPr>
        <p:spPr>
          <a:xfrm>
            <a:off x="5633139" y="131934"/>
            <a:ext cx="6392604" cy="2308324"/>
          </a:xfrm>
          <a:prstGeom prst="rect">
            <a:avLst/>
          </a:prstGeom>
          <a:noFill/>
        </p:spPr>
        <p:txBody>
          <a:bodyPr wrap="square" rtlCol="0">
            <a:spAutoFit/>
          </a:bodyPr>
          <a:lstStyle/>
          <a:p>
            <a:pPr algn="ctr"/>
            <a:r>
              <a:rPr lang="en-US" sz="4800" b="1" dirty="0">
                <a:solidFill>
                  <a:srgbClr val="41A5A9"/>
                </a:solidFill>
                <a:latin typeface="Roboto Condensed" panose="020F0502020204030204" pitchFamily="2" charset="0"/>
                <a:ea typeface="Roboto Condensed" panose="020F0502020204030204" pitchFamily="2" charset="0"/>
                <a:cs typeface="Roboto Condensed" panose="020F0502020204030204" pitchFamily="2" charset="0"/>
              </a:rPr>
              <a:t>Want to be </a:t>
            </a:r>
          </a:p>
          <a:p>
            <a:pPr algn="ctr"/>
            <a:r>
              <a:rPr lang="en-US" sz="4800" b="1" dirty="0">
                <a:solidFill>
                  <a:srgbClr val="41A5A9"/>
                </a:solidFill>
                <a:latin typeface="Roboto Condensed" panose="020F0502020204030204" pitchFamily="2" charset="0"/>
                <a:ea typeface="Roboto Condensed" panose="020F0502020204030204" pitchFamily="2" charset="0"/>
                <a:cs typeface="Roboto Condensed" panose="020F0502020204030204" pitchFamily="2" charset="0"/>
              </a:rPr>
              <a:t>reimbursed for the cost of the course?</a:t>
            </a:r>
            <a:endParaRPr lang="en-US" sz="4800" dirty="0">
              <a:solidFill>
                <a:srgbClr val="41A5A9"/>
              </a:solidFill>
            </a:endParaRPr>
          </a:p>
        </p:txBody>
      </p:sp>
      <p:sp>
        <p:nvSpPr>
          <p:cNvPr id="7" name="Rectangle 6">
            <a:extLst>
              <a:ext uri="{FF2B5EF4-FFF2-40B4-BE49-F238E27FC236}">
                <a16:creationId xmlns:a16="http://schemas.microsoft.com/office/drawing/2014/main" id="{049C3D50-FA46-FE1C-8B37-A5B2887C0A40}"/>
              </a:ext>
            </a:extLst>
          </p:cNvPr>
          <p:cNvSpPr/>
          <p:nvPr/>
        </p:nvSpPr>
        <p:spPr>
          <a:xfrm>
            <a:off x="5818345" y="2851762"/>
            <a:ext cx="6022193" cy="707886"/>
          </a:xfrm>
          <a:prstGeom prst="rect">
            <a:avLst/>
          </a:prstGeom>
          <a:noFill/>
        </p:spPr>
        <p:txBody>
          <a:bodyPr wrap="square" lIns="91440" tIns="45720" rIns="91440" bIns="45720">
            <a:spAutoFit/>
          </a:bodyPr>
          <a:lstStyle/>
          <a:p>
            <a:pPr algn="ctr"/>
            <a:r>
              <a:rPr lang="en-US" sz="4000" b="1" dirty="0">
                <a:ln w="12700">
                  <a:solidFill>
                    <a:schemeClr val="accent1"/>
                  </a:solidFill>
                  <a:prstDash val="solid"/>
                </a:ln>
                <a:solidFill>
                  <a:srgbClr val="176E9E"/>
                </a:solidFill>
                <a:effectLst>
                  <a:outerShdw dist="38100" dir="2640000" algn="bl" rotWithShape="0">
                    <a:schemeClr val="accent1"/>
                  </a:outerShdw>
                </a:effectLst>
                <a:latin typeface="Roboto Condensed Light" panose="02000000000000000000" pitchFamily="2" charset="0"/>
                <a:ea typeface="Roboto Condensed Light" panose="02000000000000000000" pitchFamily="2" charset="0"/>
                <a:cs typeface="Roboto Condensed Light" panose="02000000000000000000" pitchFamily="2" charset="0"/>
              </a:rPr>
              <a:t>There’s a form for that!!!</a:t>
            </a:r>
            <a:endParaRPr lang="en-US" sz="4000" b="1" dirty="0">
              <a:ln w="12700">
                <a:solidFill>
                  <a:schemeClr val="accent1"/>
                </a:solidFill>
                <a:prstDash val="solid"/>
              </a:ln>
              <a:solidFill>
                <a:srgbClr val="176E9E"/>
              </a:solidFill>
              <a:effectLst>
                <a:outerShdw dist="38100" dir="2640000" algn="bl" rotWithShape="0">
                  <a:schemeClr val="accent1"/>
                </a:outerShdw>
              </a:effectLst>
            </a:endParaRPr>
          </a:p>
        </p:txBody>
      </p:sp>
      <p:pic>
        <p:nvPicPr>
          <p:cNvPr id="8" name="Picture 7">
            <a:extLst>
              <a:ext uri="{FF2B5EF4-FFF2-40B4-BE49-F238E27FC236}">
                <a16:creationId xmlns:a16="http://schemas.microsoft.com/office/drawing/2014/main" id="{12A7BCFA-7FE6-84A3-6D20-E82C59060F12}"/>
              </a:ext>
            </a:extLst>
          </p:cNvPr>
          <p:cNvPicPr>
            <a:picLocks noChangeAspect="1"/>
          </p:cNvPicPr>
          <p:nvPr/>
        </p:nvPicPr>
        <p:blipFill>
          <a:blip r:embed="rId4"/>
          <a:stretch>
            <a:fillRect/>
          </a:stretch>
        </p:blipFill>
        <p:spPr>
          <a:xfrm>
            <a:off x="9633211" y="6296534"/>
            <a:ext cx="2604886" cy="622908"/>
          </a:xfrm>
          <a:prstGeom prst="rect">
            <a:avLst/>
          </a:prstGeom>
        </p:spPr>
      </p:pic>
      <p:sp>
        <p:nvSpPr>
          <p:cNvPr id="9" name="Rectangle 8">
            <a:extLst>
              <a:ext uri="{FF2B5EF4-FFF2-40B4-BE49-F238E27FC236}">
                <a16:creationId xmlns:a16="http://schemas.microsoft.com/office/drawing/2014/main" id="{E58A6327-1D6A-7137-5484-7DF00840A142}"/>
              </a:ext>
            </a:extLst>
          </p:cNvPr>
          <p:cNvSpPr/>
          <p:nvPr/>
        </p:nvSpPr>
        <p:spPr>
          <a:xfrm rot="5400000">
            <a:off x="8402799" y="568435"/>
            <a:ext cx="853286" cy="5316775"/>
          </a:xfrm>
          <a:prstGeom prst="rect">
            <a:avLst/>
          </a:prstGeom>
          <a:noFill/>
          <a:ln w="7620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50418"/>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84D09C-500F-2C6E-EB1E-27A7C89C4981}"/>
              </a:ext>
            </a:extLst>
          </p:cNvPr>
          <p:cNvSpPr txBox="1"/>
          <p:nvPr/>
        </p:nvSpPr>
        <p:spPr>
          <a:xfrm>
            <a:off x="7632065" y="2383742"/>
            <a:ext cx="4002292" cy="1758934"/>
          </a:xfrm>
          <a:prstGeom prst="rect">
            <a:avLst/>
          </a:prstGeom>
          <a:noFill/>
        </p:spPr>
        <p:txBody>
          <a:bodyPr wrap="square" lIns="0" tIns="0" rIns="0" bIns="0" rtlCol="0" anchor="b">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48DB6"/>
                </a:solidFill>
                <a:effectLst/>
                <a:uLnTx/>
                <a:uFillTx/>
                <a:latin typeface="Roboto" panose="02000000000000000000" pitchFamily="2" charset="0"/>
                <a:ea typeface="Roboto" panose="02000000000000000000" pitchFamily="2" charset="0"/>
                <a:cs typeface="+mn-cs"/>
              </a:rPr>
              <a:t>Alabama EMD </a:t>
            </a:r>
          </a:p>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48DB6"/>
                </a:solidFill>
                <a:effectLst/>
                <a:uLnTx/>
                <a:uFillTx/>
                <a:latin typeface="Roboto" panose="02000000000000000000" pitchFamily="2" charset="0"/>
                <a:ea typeface="Roboto" panose="02000000000000000000" pitchFamily="2" charset="0"/>
                <a:cs typeface="+mn-cs"/>
              </a:rPr>
              <a:t>Wholesale</a:t>
            </a:r>
          </a:p>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48DB6"/>
                </a:solidFill>
                <a:effectLst/>
                <a:uLnTx/>
                <a:uFillTx/>
                <a:latin typeface="Roboto" panose="02000000000000000000" pitchFamily="2" charset="0"/>
                <a:ea typeface="Roboto" panose="02000000000000000000" pitchFamily="2" charset="0"/>
                <a:cs typeface="+mn-cs"/>
              </a:rPr>
              <a:t>Review</a:t>
            </a:r>
          </a:p>
        </p:txBody>
      </p:sp>
      <p:sp>
        <p:nvSpPr>
          <p:cNvPr id="7" name="Rectangle 6">
            <a:extLst>
              <a:ext uri="{FF2B5EF4-FFF2-40B4-BE49-F238E27FC236}">
                <a16:creationId xmlns:a16="http://schemas.microsoft.com/office/drawing/2014/main" id="{05F57BAD-FC5C-F2A3-86A6-34B283F11D2B}"/>
              </a:ext>
            </a:extLst>
          </p:cNvPr>
          <p:cNvSpPr/>
          <p:nvPr/>
        </p:nvSpPr>
        <p:spPr>
          <a:xfrm>
            <a:off x="690384" y="756718"/>
            <a:ext cx="576072" cy="57607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731F9BC9-3CC4-F9C4-C4F8-2BCF6A32EBD0}"/>
              </a:ext>
            </a:extLst>
          </p:cNvPr>
          <p:cNvSpPr/>
          <p:nvPr/>
        </p:nvSpPr>
        <p:spPr>
          <a:xfrm>
            <a:off x="1060159" y="0"/>
            <a:ext cx="1083105" cy="989351"/>
          </a:xfrm>
          <a:prstGeom prst="rect">
            <a:avLst/>
          </a:prstGeom>
          <a:solidFill>
            <a:srgbClr val="79C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1621E23D-CDD5-7CD2-2EA9-302A190D6364}"/>
              </a:ext>
            </a:extLst>
          </p:cNvPr>
          <p:cNvSpPr/>
          <p:nvPr/>
        </p:nvSpPr>
        <p:spPr>
          <a:xfrm>
            <a:off x="8332351" y="5818474"/>
            <a:ext cx="1100232" cy="101260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Parallelogram 24">
            <a:extLst>
              <a:ext uri="{FF2B5EF4-FFF2-40B4-BE49-F238E27FC236}">
                <a16:creationId xmlns:a16="http://schemas.microsoft.com/office/drawing/2014/main" id="{E8D6027E-802E-57DE-1B3D-11D84C7F72F1}"/>
              </a:ext>
            </a:extLst>
          </p:cNvPr>
          <p:cNvSpPr/>
          <p:nvPr/>
        </p:nvSpPr>
        <p:spPr>
          <a:xfrm>
            <a:off x="2766214" y="626462"/>
            <a:ext cx="5821347" cy="1757280"/>
          </a:xfrm>
          <a:prstGeom prst="parallelogram">
            <a:avLst>
              <a:gd name="adj" fmla="val 40264"/>
            </a:avLst>
          </a:prstGeom>
          <a:solidFill>
            <a:srgbClr val="15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B1A61799-AE55-29F3-100B-6140BD41AA09}"/>
              </a:ext>
            </a:extLst>
          </p:cNvPr>
          <p:cNvSpPr txBox="1"/>
          <p:nvPr/>
        </p:nvSpPr>
        <p:spPr>
          <a:xfrm>
            <a:off x="5509868" y="1452439"/>
            <a:ext cx="2568636" cy="295097"/>
          </a:xfrm>
          <a:prstGeom prst="rect">
            <a:avLst/>
          </a:prstGeom>
          <a:noFill/>
        </p:spPr>
        <p:txBody>
          <a:bodyPr wrap="square" lIns="0" tIns="0" rIns="0" bIns="0" rtlCol="0" anchor="b">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rPr>
              <a:t>Guidebook</a:t>
            </a:r>
          </a:p>
        </p:txBody>
      </p:sp>
      <p:sp>
        <p:nvSpPr>
          <p:cNvPr id="18" name="Parallelogram 17">
            <a:extLst>
              <a:ext uri="{FF2B5EF4-FFF2-40B4-BE49-F238E27FC236}">
                <a16:creationId xmlns:a16="http://schemas.microsoft.com/office/drawing/2014/main" id="{75497FC7-6408-5ACB-0181-447003AD38D8}"/>
              </a:ext>
            </a:extLst>
          </p:cNvPr>
          <p:cNvSpPr/>
          <p:nvPr/>
        </p:nvSpPr>
        <p:spPr>
          <a:xfrm>
            <a:off x="1619339" y="2461346"/>
            <a:ext cx="5821347" cy="1757280"/>
          </a:xfrm>
          <a:prstGeom prst="parallelogram">
            <a:avLst>
              <a:gd name="adj" fmla="val 40264"/>
            </a:avLst>
          </a:prstGeom>
          <a:solidFill>
            <a:srgbClr val="4FC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9" name="Picture 18" descr="Icon&#10;&#10;Description automatically generated">
            <a:extLst>
              <a:ext uri="{FF2B5EF4-FFF2-40B4-BE49-F238E27FC236}">
                <a16:creationId xmlns:a16="http://schemas.microsoft.com/office/drawing/2014/main" id="{A9418C4B-B203-6556-9B02-2D23847C15F5}"/>
              </a:ext>
            </a:extLst>
          </p:cNvPr>
          <p:cNvPicPr>
            <a:picLocks noChangeAspect="1"/>
          </p:cNvPicPr>
          <p:nvPr/>
        </p:nvPicPr>
        <p:blipFill>
          <a:blip r:embed="rId3"/>
          <a:stretch>
            <a:fillRect/>
          </a:stretch>
        </p:blipFill>
        <p:spPr>
          <a:xfrm>
            <a:off x="2352097" y="2527345"/>
            <a:ext cx="1832850" cy="1832850"/>
          </a:xfrm>
          <a:prstGeom prst="rect">
            <a:avLst/>
          </a:prstGeom>
        </p:spPr>
      </p:pic>
      <p:sp>
        <p:nvSpPr>
          <p:cNvPr id="23" name="TextBox 22">
            <a:extLst>
              <a:ext uri="{FF2B5EF4-FFF2-40B4-BE49-F238E27FC236}">
                <a16:creationId xmlns:a16="http://schemas.microsoft.com/office/drawing/2014/main" id="{F4FEA428-351C-715A-9A78-BAC8CC2A59A8}"/>
              </a:ext>
            </a:extLst>
          </p:cNvPr>
          <p:cNvSpPr txBox="1"/>
          <p:nvPr/>
        </p:nvSpPr>
        <p:spPr>
          <a:xfrm>
            <a:off x="4837403" y="3296221"/>
            <a:ext cx="2568636" cy="295097"/>
          </a:xfrm>
          <a:prstGeom prst="rect">
            <a:avLst/>
          </a:prstGeom>
          <a:noFill/>
        </p:spPr>
        <p:txBody>
          <a:bodyPr wrap="square" lIns="0" tIns="0" rIns="0" bIns="0" rtlCol="0" anchor="b">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rPr>
              <a:t>Policy</a:t>
            </a:r>
          </a:p>
        </p:txBody>
      </p:sp>
      <p:sp>
        <p:nvSpPr>
          <p:cNvPr id="21" name="Parallelogram 20">
            <a:extLst>
              <a:ext uri="{FF2B5EF4-FFF2-40B4-BE49-F238E27FC236}">
                <a16:creationId xmlns:a16="http://schemas.microsoft.com/office/drawing/2014/main" id="{CD5F7F2B-DF25-797D-AD04-77F94D73A63E}"/>
              </a:ext>
            </a:extLst>
          </p:cNvPr>
          <p:cNvSpPr/>
          <p:nvPr/>
        </p:nvSpPr>
        <p:spPr>
          <a:xfrm>
            <a:off x="542665" y="4430160"/>
            <a:ext cx="5821347" cy="1757280"/>
          </a:xfrm>
          <a:prstGeom prst="parallelogram">
            <a:avLst>
              <a:gd name="adj" fmla="val 40264"/>
            </a:avLst>
          </a:prstGeom>
          <a:solidFill>
            <a:srgbClr val="148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TextBox 27">
            <a:extLst>
              <a:ext uri="{FF2B5EF4-FFF2-40B4-BE49-F238E27FC236}">
                <a16:creationId xmlns:a16="http://schemas.microsoft.com/office/drawing/2014/main" id="{9300D380-AAAC-D3E5-3F3B-939A89418F91}"/>
              </a:ext>
            </a:extLst>
          </p:cNvPr>
          <p:cNvSpPr txBox="1"/>
          <p:nvPr/>
        </p:nvSpPr>
        <p:spPr>
          <a:xfrm>
            <a:off x="3527364" y="5469767"/>
            <a:ext cx="2568636" cy="295097"/>
          </a:xfrm>
          <a:prstGeom prst="rect">
            <a:avLst/>
          </a:prstGeom>
          <a:noFill/>
        </p:spPr>
        <p:txBody>
          <a:bodyPr wrap="square" lIns="0" tIns="0" rIns="0" bIns="0" rtlCol="0" anchor="b">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rPr>
              <a:t>Training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rPr>
              <a:t>Material</a:t>
            </a:r>
          </a:p>
        </p:txBody>
      </p:sp>
      <p:pic>
        <p:nvPicPr>
          <p:cNvPr id="6" name="Picture 5">
            <a:extLst>
              <a:ext uri="{FF2B5EF4-FFF2-40B4-BE49-F238E27FC236}">
                <a16:creationId xmlns:a16="http://schemas.microsoft.com/office/drawing/2014/main" id="{7D47B066-1330-7E6E-576A-196EA34CAFDD}"/>
              </a:ext>
            </a:extLst>
          </p:cNvPr>
          <p:cNvPicPr>
            <a:picLocks noChangeAspect="1"/>
          </p:cNvPicPr>
          <p:nvPr/>
        </p:nvPicPr>
        <p:blipFill>
          <a:blip r:embed="rId4"/>
          <a:stretch>
            <a:fillRect/>
          </a:stretch>
        </p:blipFill>
        <p:spPr>
          <a:xfrm>
            <a:off x="9633211" y="6296534"/>
            <a:ext cx="2604886" cy="622908"/>
          </a:xfrm>
          <a:prstGeom prst="rect">
            <a:avLst/>
          </a:prstGeom>
        </p:spPr>
      </p:pic>
      <p:pic>
        <p:nvPicPr>
          <p:cNvPr id="10" name="Picture 9">
            <a:extLst>
              <a:ext uri="{FF2B5EF4-FFF2-40B4-BE49-F238E27FC236}">
                <a16:creationId xmlns:a16="http://schemas.microsoft.com/office/drawing/2014/main" id="{BA4B16B0-1601-BE8D-F085-D7721F42EEC8}"/>
              </a:ext>
            </a:extLst>
          </p:cNvPr>
          <p:cNvPicPr>
            <a:picLocks noChangeAspect="1"/>
          </p:cNvPicPr>
          <p:nvPr/>
        </p:nvPicPr>
        <p:blipFill>
          <a:blip r:embed="rId5"/>
          <a:stretch>
            <a:fillRect/>
          </a:stretch>
        </p:blipFill>
        <p:spPr>
          <a:xfrm>
            <a:off x="3465469" y="554783"/>
            <a:ext cx="1828959" cy="1828959"/>
          </a:xfrm>
          <a:prstGeom prst="rect">
            <a:avLst/>
          </a:prstGeom>
        </p:spPr>
      </p:pic>
      <p:pic>
        <p:nvPicPr>
          <p:cNvPr id="13" name="Picture 12">
            <a:extLst>
              <a:ext uri="{FF2B5EF4-FFF2-40B4-BE49-F238E27FC236}">
                <a16:creationId xmlns:a16="http://schemas.microsoft.com/office/drawing/2014/main" id="{172E3E66-7085-3DE2-2D5F-748A1F38E7C8}"/>
              </a:ext>
            </a:extLst>
          </p:cNvPr>
          <p:cNvPicPr>
            <a:picLocks noChangeAspect="1"/>
          </p:cNvPicPr>
          <p:nvPr/>
        </p:nvPicPr>
        <p:blipFill>
          <a:blip r:embed="rId6"/>
          <a:stretch>
            <a:fillRect/>
          </a:stretch>
        </p:blipFill>
        <p:spPr>
          <a:xfrm>
            <a:off x="1152030" y="4441879"/>
            <a:ext cx="1828959" cy="1828959"/>
          </a:xfrm>
          <a:prstGeom prst="rect">
            <a:avLst/>
          </a:prstGeom>
        </p:spPr>
      </p:pic>
      <p:sp>
        <p:nvSpPr>
          <p:cNvPr id="5" name="Rectangle 4">
            <a:extLst>
              <a:ext uri="{FF2B5EF4-FFF2-40B4-BE49-F238E27FC236}">
                <a16:creationId xmlns:a16="http://schemas.microsoft.com/office/drawing/2014/main" id="{DB23C9E2-5C68-7A80-8AF9-E7950F498088}"/>
              </a:ext>
            </a:extLst>
          </p:cNvPr>
          <p:cNvSpPr/>
          <p:nvPr/>
        </p:nvSpPr>
        <p:spPr>
          <a:xfrm>
            <a:off x="9144546" y="5494899"/>
            <a:ext cx="576072" cy="576072"/>
          </a:xfrm>
          <a:prstGeom prst="rect">
            <a:avLst/>
          </a:prstGeom>
          <a:solidFill>
            <a:srgbClr val="15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4611508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fill="hold" grpId="0" nodeType="click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0-#ppt_w/2"/>
                                              </p:val>
                                            </p:tav>
                                            <p:tav tm="100000">
                                              <p:val>
                                                <p:strVal val="#ppt_x"/>
                                              </p:val>
                                            </p:tav>
                                          </p:tavLst>
                                        </p:anim>
                                        <p:anim calcmode="lin" valueType="num">
                                          <p:cBhvr additive="base">
                                            <p:cTn id="14" dur="500" fill="hold"/>
                                            <p:tgtEl>
                                              <p:spTgt spid="25"/>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par>
                              <p:cTn id="18" fill="hold">
                                <p:stCondLst>
                                  <p:cond delay="500"/>
                                </p:stCondLst>
                                <p:childTnLst>
                                  <p:par>
                                    <p:cTn id="19" presetID="12" presetClass="entr" presetSubtype="1"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p:tgtEl>
                                              <p:spTgt spid="11"/>
                                            </p:tgtEl>
                                            <p:attrNameLst>
                                              <p:attrName>ppt_y</p:attrName>
                                            </p:attrNameLst>
                                          </p:cBhvr>
                                          <p:tavLst>
                                            <p:tav tm="0">
                                              <p:val>
                                                <p:strVal val="#ppt_y-#ppt_h*1.125000"/>
                                              </p:val>
                                            </p:tav>
                                            <p:tav tm="100000">
                                              <p:val>
                                                <p:strVal val="#ppt_y"/>
                                              </p:val>
                                            </p:tav>
                                          </p:tavLst>
                                        </p:anim>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accel="50000" decel="5000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0-#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1" presetClass="entr" presetSubtype="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par>
                                    <p:cTn id="32" presetID="12" presetClass="entr" presetSubtype="1"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500"/>
                                            <p:tgtEl>
                                              <p:spTgt spid="23"/>
                                            </p:tgtEl>
                                            <p:attrNameLst>
                                              <p:attrName>ppt_y</p:attrName>
                                            </p:attrNameLst>
                                          </p:cBhvr>
                                          <p:tavLst>
                                            <p:tav tm="0">
                                              <p:val>
                                                <p:strVal val="#ppt_y-#ppt_h*1.125000"/>
                                              </p:val>
                                            </p:tav>
                                            <p:tav tm="100000">
                                              <p:val>
                                                <p:strVal val="#ppt_y"/>
                                              </p:val>
                                            </p:tav>
                                          </p:tavLst>
                                        </p:anim>
                                        <p:animEffect transition="in" filter="wipe(down)">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accel="50000" decel="5000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0-#ppt_w/2"/>
                                              </p:val>
                                            </p:tav>
                                            <p:tav tm="100000">
                                              <p:val>
                                                <p:strVal val="#ppt_x"/>
                                              </p:val>
                                            </p:tav>
                                          </p:tavLst>
                                        </p:anim>
                                        <p:anim calcmode="lin" valueType="num">
                                          <p:cBhvr additive="base">
                                            <p:cTn id="41" dur="500" fill="hold"/>
                                            <p:tgtEl>
                                              <p:spTgt spid="21"/>
                                            </p:tgtEl>
                                            <p:attrNameLst>
                                              <p:attrName>ppt_y</p:attrName>
                                            </p:attrNameLst>
                                          </p:cBhvr>
                                          <p:tavLst>
                                            <p:tav tm="0">
                                              <p:val>
                                                <p:strVal val="#ppt_y"/>
                                              </p:val>
                                            </p:tav>
                                            <p:tav tm="100000">
                                              <p:val>
                                                <p:strVal val="#ppt_y"/>
                                              </p:val>
                                            </p:tav>
                                          </p:tavLst>
                                        </p:anim>
                                      </p:childTnLst>
                                    </p:cTn>
                                  </p:par>
                                </p:childTnLst>
                              </p:cTn>
                            </p:par>
                            <p:par>
                              <p:cTn id="42" fill="hold">
                                <p:stCondLst>
                                  <p:cond delay="500"/>
                                </p:stCondLst>
                                <p:childTnLst>
                                  <p:par>
                                    <p:cTn id="43" presetID="1" presetClass="entr" presetSubtype="0"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2" presetClass="entr" presetSubtype="1"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p:tgtEl>
                                              <p:spTgt spid="28"/>
                                            </p:tgtEl>
                                            <p:attrNameLst>
                                              <p:attrName>ppt_y</p:attrName>
                                            </p:attrNameLst>
                                          </p:cBhvr>
                                          <p:tavLst>
                                            <p:tav tm="0">
                                              <p:val>
                                                <p:strVal val="#ppt_y-#ppt_h*1.125000"/>
                                              </p:val>
                                            </p:tav>
                                            <p:tav tm="100000">
                                              <p:val>
                                                <p:strVal val="#ppt_y"/>
                                              </p:val>
                                            </p:tav>
                                          </p:tavLst>
                                        </p:anim>
                                        <p:animEffect transition="in" filter="wipe(down)">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P spid="11" grpId="0"/>
          <p:bldP spid="18" grpId="0" animBg="1"/>
          <p:bldP spid="23" grpId="0"/>
          <p:bldP spid="21" grpId="0" animBg="1"/>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0-#ppt_w/2"/>
                                              </p:val>
                                            </p:tav>
                                            <p:tav tm="100000">
                                              <p:val>
                                                <p:strVal val="#ppt_x"/>
                                              </p:val>
                                            </p:tav>
                                          </p:tavLst>
                                        </p:anim>
                                        <p:anim calcmode="lin" valueType="num">
                                          <p:cBhvr additive="base">
                                            <p:cTn id="14" dur="500" fill="hold"/>
                                            <p:tgtEl>
                                              <p:spTgt spid="25"/>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par>
                              <p:cTn id="18" fill="hold">
                                <p:stCondLst>
                                  <p:cond delay="500"/>
                                </p:stCondLst>
                                <p:childTnLst>
                                  <p:par>
                                    <p:cTn id="19" presetID="12" presetClass="entr" presetSubtype="1"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p:tgtEl>
                                              <p:spTgt spid="11"/>
                                            </p:tgtEl>
                                            <p:attrNameLst>
                                              <p:attrName>ppt_y</p:attrName>
                                            </p:attrNameLst>
                                          </p:cBhvr>
                                          <p:tavLst>
                                            <p:tav tm="0">
                                              <p:val>
                                                <p:strVal val="#ppt_y-#ppt_h*1.125000"/>
                                              </p:val>
                                            </p:tav>
                                            <p:tav tm="100000">
                                              <p:val>
                                                <p:strVal val="#ppt_y"/>
                                              </p:val>
                                            </p:tav>
                                          </p:tavLst>
                                        </p:anim>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accel="50000" decel="5000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0-#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1" presetClass="entr" presetSubtype="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par>
                                    <p:cTn id="32" presetID="12" presetClass="entr" presetSubtype="1"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500"/>
                                            <p:tgtEl>
                                              <p:spTgt spid="23"/>
                                            </p:tgtEl>
                                            <p:attrNameLst>
                                              <p:attrName>ppt_y</p:attrName>
                                            </p:attrNameLst>
                                          </p:cBhvr>
                                          <p:tavLst>
                                            <p:tav tm="0">
                                              <p:val>
                                                <p:strVal val="#ppt_y-#ppt_h*1.125000"/>
                                              </p:val>
                                            </p:tav>
                                            <p:tav tm="100000">
                                              <p:val>
                                                <p:strVal val="#ppt_y"/>
                                              </p:val>
                                            </p:tav>
                                          </p:tavLst>
                                        </p:anim>
                                        <p:animEffect transition="in" filter="wipe(down)">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accel="50000" decel="5000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0-#ppt_w/2"/>
                                              </p:val>
                                            </p:tav>
                                            <p:tav tm="100000">
                                              <p:val>
                                                <p:strVal val="#ppt_x"/>
                                              </p:val>
                                            </p:tav>
                                          </p:tavLst>
                                        </p:anim>
                                        <p:anim calcmode="lin" valueType="num">
                                          <p:cBhvr additive="base">
                                            <p:cTn id="41" dur="500" fill="hold"/>
                                            <p:tgtEl>
                                              <p:spTgt spid="21"/>
                                            </p:tgtEl>
                                            <p:attrNameLst>
                                              <p:attrName>ppt_y</p:attrName>
                                            </p:attrNameLst>
                                          </p:cBhvr>
                                          <p:tavLst>
                                            <p:tav tm="0">
                                              <p:val>
                                                <p:strVal val="#ppt_y"/>
                                              </p:val>
                                            </p:tav>
                                            <p:tav tm="100000">
                                              <p:val>
                                                <p:strVal val="#ppt_y"/>
                                              </p:val>
                                            </p:tav>
                                          </p:tavLst>
                                        </p:anim>
                                      </p:childTnLst>
                                    </p:cTn>
                                  </p:par>
                                </p:childTnLst>
                              </p:cTn>
                            </p:par>
                            <p:par>
                              <p:cTn id="42" fill="hold">
                                <p:stCondLst>
                                  <p:cond delay="500"/>
                                </p:stCondLst>
                                <p:childTnLst>
                                  <p:par>
                                    <p:cTn id="43" presetID="1" presetClass="entr" presetSubtype="0"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2" presetClass="entr" presetSubtype="1"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p:tgtEl>
                                              <p:spTgt spid="28"/>
                                            </p:tgtEl>
                                            <p:attrNameLst>
                                              <p:attrName>ppt_y</p:attrName>
                                            </p:attrNameLst>
                                          </p:cBhvr>
                                          <p:tavLst>
                                            <p:tav tm="0">
                                              <p:val>
                                                <p:strVal val="#ppt_y-#ppt_h*1.125000"/>
                                              </p:val>
                                            </p:tav>
                                            <p:tav tm="100000">
                                              <p:val>
                                                <p:strVal val="#ppt_y"/>
                                              </p:val>
                                            </p:tav>
                                          </p:tavLst>
                                        </p:anim>
                                        <p:animEffect transition="in" filter="wipe(down)">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P spid="11" grpId="0"/>
          <p:bldP spid="18" grpId="0" animBg="1"/>
          <p:bldP spid="23" grpId="0"/>
          <p:bldP spid="21" grpId="0" animBg="1"/>
          <p:bldP spid="28"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71F677-3B58-047C-ACF4-D7D26BA1225B}"/>
              </a:ext>
            </a:extLst>
          </p:cNvPr>
          <p:cNvPicPr>
            <a:picLocks noChangeAspect="1"/>
          </p:cNvPicPr>
          <p:nvPr/>
        </p:nvPicPr>
        <p:blipFill>
          <a:blip r:embed="rId2"/>
          <a:stretch>
            <a:fillRect/>
          </a:stretch>
        </p:blipFill>
        <p:spPr>
          <a:xfrm>
            <a:off x="9633211" y="6296534"/>
            <a:ext cx="2604886" cy="622908"/>
          </a:xfrm>
          <a:prstGeom prst="rect">
            <a:avLst/>
          </a:prstGeom>
        </p:spPr>
      </p:pic>
      <p:grpSp>
        <p:nvGrpSpPr>
          <p:cNvPr id="18" name="Group 17">
            <a:extLst>
              <a:ext uri="{FF2B5EF4-FFF2-40B4-BE49-F238E27FC236}">
                <a16:creationId xmlns:a16="http://schemas.microsoft.com/office/drawing/2014/main" id="{EAFDE932-5E4A-DC5D-42C5-2BF8E66F4458}"/>
              </a:ext>
            </a:extLst>
          </p:cNvPr>
          <p:cNvGrpSpPr/>
          <p:nvPr/>
        </p:nvGrpSpPr>
        <p:grpSpPr>
          <a:xfrm>
            <a:off x="277147" y="386256"/>
            <a:ext cx="4280967" cy="6153506"/>
            <a:chOff x="277147" y="386256"/>
            <a:chExt cx="4280967" cy="6153506"/>
          </a:xfrm>
        </p:grpSpPr>
        <p:sp>
          <p:nvSpPr>
            <p:cNvPr id="29" name="Snip Diagonal Corner Rectangle 28"/>
            <p:cNvSpPr/>
            <p:nvPr/>
          </p:nvSpPr>
          <p:spPr>
            <a:xfrm>
              <a:off x="277147" y="386256"/>
              <a:ext cx="4280967" cy="6153506"/>
            </a:xfrm>
            <a:prstGeom prst="snip2DiagRect">
              <a:avLst/>
            </a:prstGeom>
            <a:solidFill>
              <a:srgbClr val="15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0" name="Subtitle 2"/>
            <p:cNvSpPr txBox="1">
              <a:spLocks/>
            </p:cNvSpPr>
            <p:nvPr/>
          </p:nvSpPr>
          <p:spPr>
            <a:xfrm>
              <a:off x="463565" y="607123"/>
              <a:ext cx="3880481" cy="150706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0" b="1" i="0" u="none" strike="noStrike" kern="1200" cap="none" spc="0" normalizeH="0" baseline="0" noProof="0" dirty="0">
                <a:ln>
                  <a:noFill/>
                </a:ln>
                <a:solidFill>
                  <a:prstClr val="white"/>
                </a:solidFill>
                <a:effectLst/>
                <a:uLnTx/>
                <a:uFillTx/>
                <a:latin typeface="Roboto Medium" panose="02000000000000000000" pitchFamily="2" charset="0"/>
                <a:ea typeface="Roboto Medium" panose="02000000000000000000" pitchFamily="2" charset="0"/>
                <a:cs typeface="Roboto Medium" panose="02000000000000000000" pitchFamily="2" charset="0"/>
              </a:endParaRPr>
            </a:p>
          </p:txBody>
        </p:sp>
        <p:pic>
          <p:nvPicPr>
            <p:cNvPr id="4" name="Picture 3">
              <a:extLst>
                <a:ext uri="{FF2B5EF4-FFF2-40B4-BE49-F238E27FC236}">
                  <a16:creationId xmlns:a16="http://schemas.microsoft.com/office/drawing/2014/main" id="{29724EAE-E276-8AB6-DB05-C6CE5D01D3BC}"/>
                </a:ext>
              </a:extLst>
            </p:cNvPr>
            <p:cNvPicPr>
              <a:picLocks noChangeAspect="1"/>
            </p:cNvPicPr>
            <p:nvPr/>
          </p:nvPicPr>
          <p:blipFill>
            <a:blip r:embed="rId3"/>
            <a:stretch>
              <a:fillRect/>
            </a:stretch>
          </p:blipFill>
          <p:spPr>
            <a:xfrm>
              <a:off x="826111" y="1856140"/>
              <a:ext cx="3183037" cy="3838368"/>
            </a:xfrm>
            <a:prstGeom prst="rect">
              <a:avLst/>
            </a:prstGeom>
          </p:spPr>
        </p:pic>
        <p:sp>
          <p:nvSpPr>
            <p:cNvPr id="3" name="Snip Diagonal Corner Rectangle 43">
              <a:extLst>
                <a:ext uri="{FF2B5EF4-FFF2-40B4-BE49-F238E27FC236}">
                  <a16:creationId xmlns:a16="http://schemas.microsoft.com/office/drawing/2014/main" id="{CAC4EA3A-45B1-9975-8102-8E3E0432071C}"/>
                </a:ext>
              </a:extLst>
            </p:cNvPr>
            <p:cNvSpPr/>
            <p:nvPr/>
          </p:nvSpPr>
          <p:spPr>
            <a:xfrm>
              <a:off x="477391" y="587557"/>
              <a:ext cx="3880481" cy="5750904"/>
            </a:xfrm>
            <a:prstGeom prst="snip2Diag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3894F80-D152-1AE1-88A1-F7ACC755BAEC}"/>
                </a:ext>
              </a:extLst>
            </p:cNvPr>
            <p:cNvSpPr txBox="1"/>
            <p:nvPr/>
          </p:nvSpPr>
          <p:spPr>
            <a:xfrm>
              <a:off x="744858" y="1008508"/>
              <a:ext cx="3250524" cy="6463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white"/>
                  </a:solidFill>
                  <a:effectLst/>
                  <a:uLnTx/>
                  <a:uFillTx/>
                  <a:latin typeface="Roboto Medium" panose="02000000000000000000" pitchFamily="2" charset="0"/>
                  <a:ea typeface="Roboto Medium" panose="02000000000000000000" pitchFamily="2" charset="0"/>
                  <a:cs typeface="Roboto Medium" panose="02000000000000000000" pitchFamily="2" charset="0"/>
                </a:rPr>
                <a:t>Guidebook</a:t>
              </a:r>
              <a:endParaRPr kumimoji="0" lang="id-ID" sz="4000" b="1" i="0" u="none" strike="noStrike" kern="1200" cap="none" spc="0" normalizeH="0" baseline="0" noProof="0" dirty="0">
                <a:ln>
                  <a:noFill/>
                </a:ln>
                <a:solidFill>
                  <a:prstClr val="white"/>
                </a:solidFill>
                <a:effectLst/>
                <a:uLnTx/>
                <a:uFillTx/>
                <a:latin typeface="Roboto Medium" panose="02000000000000000000" pitchFamily="2" charset="0"/>
                <a:ea typeface="Roboto Medium" panose="02000000000000000000" pitchFamily="2" charset="0"/>
                <a:cs typeface="Roboto Medium" panose="02000000000000000000" pitchFamily="2" charset="0"/>
              </a:endParaRPr>
            </a:p>
          </p:txBody>
        </p:sp>
      </p:grpSp>
      <p:grpSp>
        <p:nvGrpSpPr>
          <p:cNvPr id="14" name="Group 13">
            <a:extLst>
              <a:ext uri="{FF2B5EF4-FFF2-40B4-BE49-F238E27FC236}">
                <a16:creationId xmlns:a16="http://schemas.microsoft.com/office/drawing/2014/main" id="{29D39F2A-C029-B9BD-969F-8E4B5F043DF2}"/>
              </a:ext>
            </a:extLst>
          </p:cNvPr>
          <p:cNvGrpSpPr/>
          <p:nvPr/>
        </p:nvGrpSpPr>
        <p:grpSpPr>
          <a:xfrm>
            <a:off x="5048669" y="2171187"/>
            <a:ext cx="7189428" cy="1304542"/>
            <a:chOff x="5048669" y="2171187"/>
            <a:chExt cx="7189428" cy="1304542"/>
          </a:xfrm>
        </p:grpSpPr>
        <p:sp>
          <p:nvSpPr>
            <p:cNvPr id="33" name="Oval 32"/>
            <p:cNvSpPr/>
            <p:nvPr/>
          </p:nvSpPr>
          <p:spPr>
            <a:xfrm>
              <a:off x="5048669" y="2235144"/>
              <a:ext cx="1019679" cy="1019679"/>
            </a:xfrm>
            <a:prstGeom prst="ellipse">
              <a:avLst/>
            </a:prstGeom>
            <a:solidFill>
              <a:srgbClr val="166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46" name="Rectangle 45"/>
            <p:cNvSpPr/>
            <p:nvPr/>
          </p:nvSpPr>
          <p:spPr>
            <a:xfrm>
              <a:off x="6253560" y="2171187"/>
              <a:ext cx="2483372"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20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Guide Card Natures</a:t>
              </a:r>
              <a:endParaRPr kumimoji="0" lang="id-ID" sz="1700" b="1" i="0" u="none" strike="noStrike" kern="1200" cap="none" spc="20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47" name="Rectangle 46"/>
            <p:cNvSpPr/>
            <p:nvPr/>
          </p:nvSpPr>
          <p:spPr>
            <a:xfrm>
              <a:off x="6096000" y="2460066"/>
              <a:ext cx="6142097" cy="1015663"/>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Separating Gunshot/Stabbing or add Penetrating Trauma card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Add Suicide by Hanging, Broken bone, Altered mental status and Sexual Assault cards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More clear directions for Diabetic and Allergic reaction cards </a:t>
              </a:r>
            </a:p>
          </p:txBody>
        </p:sp>
        <p:sp>
          <p:nvSpPr>
            <p:cNvPr id="2" name="Freeform 15">
              <a:extLst>
                <a:ext uri="{FF2B5EF4-FFF2-40B4-BE49-F238E27FC236}">
                  <a16:creationId xmlns:a16="http://schemas.microsoft.com/office/drawing/2014/main" id="{EED47EDA-1771-08E6-E962-B4091B5A0028}"/>
                </a:ext>
              </a:extLst>
            </p:cNvPr>
            <p:cNvSpPr>
              <a:spLocks noEditPoints="1"/>
            </p:cNvSpPr>
            <p:nvPr/>
          </p:nvSpPr>
          <p:spPr bwMode="auto">
            <a:xfrm>
              <a:off x="5327357" y="2460066"/>
              <a:ext cx="439354" cy="509637"/>
            </a:xfrm>
            <a:custGeom>
              <a:avLst/>
              <a:gdLst>
                <a:gd name="T0" fmla="*/ 33 w 924"/>
                <a:gd name="T1" fmla="*/ 928 h 1220"/>
                <a:gd name="T2" fmla="*/ 137 w 924"/>
                <a:gd name="T3" fmla="*/ 955 h 1220"/>
                <a:gd name="T4" fmla="*/ 242 w 924"/>
                <a:gd name="T5" fmla="*/ 985 h 1220"/>
                <a:gd name="T6" fmla="*/ 259 w 924"/>
                <a:gd name="T7" fmla="*/ 1117 h 1220"/>
                <a:gd name="T8" fmla="*/ 290 w 924"/>
                <a:gd name="T9" fmla="*/ 1189 h 1220"/>
                <a:gd name="T10" fmla="*/ 305 w 924"/>
                <a:gd name="T11" fmla="*/ 1216 h 1220"/>
                <a:gd name="T12" fmla="*/ 261 w 924"/>
                <a:gd name="T13" fmla="*/ 1196 h 1220"/>
                <a:gd name="T14" fmla="*/ 206 w 924"/>
                <a:gd name="T15" fmla="*/ 1156 h 1220"/>
                <a:gd name="T16" fmla="*/ 43 w 924"/>
                <a:gd name="T17" fmla="*/ 972 h 1220"/>
                <a:gd name="T18" fmla="*/ 4 w 924"/>
                <a:gd name="T19" fmla="*/ 919 h 1220"/>
                <a:gd name="T20" fmla="*/ 148 w 924"/>
                <a:gd name="T21" fmla="*/ 754 h 1220"/>
                <a:gd name="T22" fmla="*/ 148 w 924"/>
                <a:gd name="T23" fmla="*/ 551 h 1220"/>
                <a:gd name="T24" fmla="*/ 148 w 924"/>
                <a:gd name="T25" fmla="*/ 551 h 1220"/>
                <a:gd name="T26" fmla="*/ 780 w 924"/>
                <a:gd name="T27" fmla="*/ 407 h 1220"/>
                <a:gd name="T28" fmla="*/ 88 w 924"/>
                <a:gd name="T29" fmla="*/ 185 h 1220"/>
                <a:gd name="T30" fmla="*/ 135 w 924"/>
                <a:gd name="T31" fmla="*/ 266 h 1220"/>
                <a:gd name="T32" fmla="*/ 236 w 924"/>
                <a:gd name="T33" fmla="*/ 263 h 1220"/>
                <a:gd name="T34" fmla="*/ 283 w 924"/>
                <a:gd name="T35" fmla="*/ 222 h 1220"/>
                <a:gd name="T36" fmla="*/ 370 w 924"/>
                <a:gd name="T37" fmla="*/ 279 h 1220"/>
                <a:gd name="T38" fmla="*/ 457 w 924"/>
                <a:gd name="T39" fmla="*/ 222 h 1220"/>
                <a:gd name="T40" fmla="*/ 504 w 924"/>
                <a:gd name="T41" fmla="*/ 263 h 1220"/>
                <a:gd name="T42" fmla="*/ 609 w 924"/>
                <a:gd name="T43" fmla="*/ 263 h 1220"/>
                <a:gd name="T44" fmla="*/ 658 w 924"/>
                <a:gd name="T45" fmla="*/ 222 h 1220"/>
                <a:gd name="T46" fmla="*/ 743 w 924"/>
                <a:gd name="T47" fmla="*/ 279 h 1220"/>
                <a:gd name="T48" fmla="*/ 826 w 924"/>
                <a:gd name="T49" fmla="*/ 233 h 1220"/>
                <a:gd name="T50" fmla="*/ 848 w 924"/>
                <a:gd name="T51" fmla="*/ 138 h 1220"/>
                <a:gd name="T52" fmla="*/ 920 w 924"/>
                <a:gd name="T53" fmla="*/ 189 h 1220"/>
                <a:gd name="T54" fmla="*/ 910 w 924"/>
                <a:gd name="T55" fmla="*/ 1189 h 1220"/>
                <a:gd name="T56" fmla="*/ 400 w 924"/>
                <a:gd name="T57" fmla="*/ 1220 h 1220"/>
                <a:gd name="T58" fmla="*/ 326 w 924"/>
                <a:gd name="T59" fmla="*/ 1169 h 1220"/>
                <a:gd name="T60" fmla="*/ 302 w 924"/>
                <a:gd name="T61" fmla="*/ 926 h 1220"/>
                <a:gd name="T62" fmla="*/ 80 w 924"/>
                <a:gd name="T63" fmla="*/ 898 h 1220"/>
                <a:gd name="T64" fmla="*/ 7 w 924"/>
                <a:gd name="T65" fmla="*/ 848 h 1220"/>
                <a:gd name="T66" fmla="*/ 19 w 924"/>
                <a:gd name="T67" fmla="*/ 169 h 1220"/>
                <a:gd name="T68" fmla="*/ 743 w 924"/>
                <a:gd name="T69" fmla="*/ 0 h 1220"/>
                <a:gd name="T70" fmla="*/ 777 w 924"/>
                <a:gd name="T71" fmla="*/ 34 h 1220"/>
                <a:gd name="T72" fmla="*/ 757 w 924"/>
                <a:gd name="T73" fmla="*/ 216 h 1220"/>
                <a:gd name="T74" fmla="*/ 712 w 924"/>
                <a:gd name="T75" fmla="*/ 198 h 1220"/>
                <a:gd name="T76" fmla="*/ 719 w 924"/>
                <a:gd name="T77" fmla="*/ 10 h 1220"/>
                <a:gd name="T78" fmla="*/ 569 w 924"/>
                <a:gd name="T79" fmla="*/ 3 h 1220"/>
                <a:gd name="T80" fmla="*/ 591 w 924"/>
                <a:gd name="T81" fmla="*/ 185 h 1220"/>
                <a:gd name="T82" fmla="*/ 557 w 924"/>
                <a:gd name="T83" fmla="*/ 219 h 1220"/>
                <a:gd name="T84" fmla="*/ 522 w 924"/>
                <a:gd name="T85" fmla="*/ 185 h 1220"/>
                <a:gd name="T86" fmla="*/ 544 w 924"/>
                <a:gd name="T87" fmla="*/ 3 h 1220"/>
                <a:gd name="T88" fmla="*/ 394 w 924"/>
                <a:gd name="T89" fmla="*/ 10 h 1220"/>
                <a:gd name="T90" fmla="*/ 401 w 924"/>
                <a:gd name="T91" fmla="*/ 198 h 1220"/>
                <a:gd name="T92" fmla="*/ 357 w 924"/>
                <a:gd name="T93" fmla="*/ 216 h 1220"/>
                <a:gd name="T94" fmla="*/ 336 w 924"/>
                <a:gd name="T95" fmla="*/ 34 h 1220"/>
                <a:gd name="T96" fmla="*/ 370 w 924"/>
                <a:gd name="T97" fmla="*/ 0 h 1220"/>
                <a:gd name="T98" fmla="*/ 215 w 924"/>
                <a:gd name="T99" fmla="*/ 21 h 1220"/>
                <a:gd name="T100" fmla="*/ 208 w 924"/>
                <a:gd name="T101" fmla="*/ 209 h 1220"/>
                <a:gd name="T102" fmla="*/ 159 w 924"/>
                <a:gd name="T103" fmla="*/ 209 h 1220"/>
                <a:gd name="T104" fmla="*/ 152 w 924"/>
                <a:gd name="T105" fmla="*/ 21 h 1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24" h="1220">
                  <a:moveTo>
                    <a:pt x="1" y="909"/>
                  </a:moveTo>
                  <a:lnTo>
                    <a:pt x="7" y="912"/>
                  </a:lnTo>
                  <a:lnTo>
                    <a:pt x="17" y="919"/>
                  </a:lnTo>
                  <a:lnTo>
                    <a:pt x="33" y="928"/>
                  </a:lnTo>
                  <a:lnTo>
                    <a:pt x="51" y="938"/>
                  </a:lnTo>
                  <a:lnTo>
                    <a:pt x="75" y="948"/>
                  </a:lnTo>
                  <a:lnTo>
                    <a:pt x="104" y="953"/>
                  </a:lnTo>
                  <a:lnTo>
                    <a:pt x="137" y="955"/>
                  </a:lnTo>
                  <a:lnTo>
                    <a:pt x="182" y="953"/>
                  </a:lnTo>
                  <a:lnTo>
                    <a:pt x="205" y="958"/>
                  </a:lnTo>
                  <a:lnTo>
                    <a:pt x="226" y="968"/>
                  </a:lnTo>
                  <a:lnTo>
                    <a:pt x="242" y="985"/>
                  </a:lnTo>
                  <a:lnTo>
                    <a:pt x="253" y="1005"/>
                  </a:lnTo>
                  <a:lnTo>
                    <a:pt x="258" y="1029"/>
                  </a:lnTo>
                  <a:lnTo>
                    <a:pt x="258" y="1092"/>
                  </a:lnTo>
                  <a:lnTo>
                    <a:pt x="259" y="1117"/>
                  </a:lnTo>
                  <a:lnTo>
                    <a:pt x="265" y="1140"/>
                  </a:lnTo>
                  <a:lnTo>
                    <a:pt x="272" y="1160"/>
                  </a:lnTo>
                  <a:lnTo>
                    <a:pt x="282" y="1176"/>
                  </a:lnTo>
                  <a:lnTo>
                    <a:pt x="290" y="1189"/>
                  </a:lnTo>
                  <a:lnTo>
                    <a:pt x="299" y="1200"/>
                  </a:lnTo>
                  <a:lnTo>
                    <a:pt x="305" y="1207"/>
                  </a:lnTo>
                  <a:lnTo>
                    <a:pt x="308" y="1213"/>
                  </a:lnTo>
                  <a:lnTo>
                    <a:pt x="305" y="1216"/>
                  </a:lnTo>
                  <a:lnTo>
                    <a:pt x="298" y="1214"/>
                  </a:lnTo>
                  <a:lnTo>
                    <a:pt x="288" y="1210"/>
                  </a:lnTo>
                  <a:lnTo>
                    <a:pt x="275" y="1204"/>
                  </a:lnTo>
                  <a:lnTo>
                    <a:pt x="261" y="1196"/>
                  </a:lnTo>
                  <a:lnTo>
                    <a:pt x="245" y="1187"/>
                  </a:lnTo>
                  <a:lnTo>
                    <a:pt x="231" y="1176"/>
                  </a:lnTo>
                  <a:lnTo>
                    <a:pt x="218" y="1166"/>
                  </a:lnTo>
                  <a:lnTo>
                    <a:pt x="206" y="1156"/>
                  </a:lnTo>
                  <a:lnTo>
                    <a:pt x="77" y="1012"/>
                  </a:lnTo>
                  <a:lnTo>
                    <a:pt x="67" y="1001"/>
                  </a:lnTo>
                  <a:lnTo>
                    <a:pt x="56" y="988"/>
                  </a:lnTo>
                  <a:lnTo>
                    <a:pt x="43" y="972"/>
                  </a:lnTo>
                  <a:lnTo>
                    <a:pt x="31" y="956"/>
                  </a:lnTo>
                  <a:lnTo>
                    <a:pt x="20" y="942"/>
                  </a:lnTo>
                  <a:lnTo>
                    <a:pt x="10" y="929"/>
                  </a:lnTo>
                  <a:lnTo>
                    <a:pt x="4" y="919"/>
                  </a:lnTo>
                  <a:lnTo>
                    <a:pt x="0" y="912"/>
                  </a:lnTo>
                  <a:lnTo>
                    <a:pt x="1" y="909"/>
                  </a:lnTo>
                  <a:close/>
                  <a:moveTo>
                    <a:pt x="148" y="695"/>
                  </a:moveTo>
                  <a:lnTo>
                    <a:pt x="148" y="754"/>
                  </a:lnTo>
                  <a:lnTo>
                    <a:pt x="780" y="754"/>
                  </a:lnTo>
                  <a:lnTo>
                    <a:pt x="780" y="695"/>
                  </a:lnTo>
                  <a:lnTo>
                    <a:pt x="148" y="695"/>
                  </a:lnTo>
                  <a:close/>
                  <a:moveTo>
                    <a:pt x="148" y="551"/>
                  </a:moveTo>
                  <a:lnTo>
                    <a:pt x="148" y="610"/>
                  </a:lnTo>
                  <a:lnTo>
                    <a:pt x="780" y="610"/>
                  </a:lnTo>
                  <a:lnTo>
                    <a:pt x="780" y="551"/>
                  </a:lnTo>
                  <a:lnTo>
                    <a:pt x="148" y="551"/>
                  </a:lnTo>
                  <a:close/>
                  <a:moveTo>
                    <a:pt x="148" y="407"/>
                  </a:moveTo>
                  <a:lnTo>
                    <a:pt x="148" y="466"/>
                  </a:lnTo>
                  <a:lnTo>
                    <a:pt x="780" y="466"/>
                  </a:lnTo>
                  <a:lnTo>
                    <a:pt x="780" y="407"/>
                  </a:lnTo>
                  <a:lnTo>
                    <a:pt x="148" y="407"/>
                  </a:lnTo>
                  <a:close/>
                  <a:moveTo>
                    <a:pt x="80" y="138"/>
                  </a:moveTo>
                  <a:lnTo>
                    <a:pt x="88" y="138"/>
                  </a:lnTo>
                  <a:lnTo>
                    <a:pt x="88" y="185"/>
                  </a:lnTo>
                  <a:lnTo>
                    <a:pt x="93" y="211"/>
                  </a:lnTo>
                  <a:lnTo>
                    <a:pt x="101" y="233"/>
                  </a:lnTo>
                  <a:lnTo>
                    <a:pt x="117" y="252"/>
                  </a:lnTo>
                  <a:lnTo>
                    <a:pt x="135" y="266"/>
                  </a:lnTo>
                  <a:lnTo>
                    <a:pt x="158" y="276"/>
                  </a:lnTo>
                  <a:lnTo>
                    <a:pt x="184" y="279"/>
                  </a:lnTo>
                  <a:lnTo>
                    <a:pt x="211" y="275"/>
                  </a:lnTo>
                  <a:lnTo>
                    <a:pt x="236" y="263"/>
                  </a:lnTo>
                  <a:lnTo>
                    <a:pt x="256" y="245"/>
                  </a:lnTo>
                  <a:lnTo>
                    <a:pt x="269" y="222"/>
                  </a:lnTo>
                  <a:lnTo>
                    <a:pt x="276" y="195"/>
                  </a:lnTo>
                  <a:lnTo>
                    <a:pt x="283" y="222"/>
                  </a:lnTo>
                  <a:lnTo>
                    <a:pt x="298" y="245"/>
                  </a:lnTo>
                  <a:lnTo>
                    <a:pt x="317" y="263"/>
                  </a:lnTo>
                  <a:lnTo>
                    <a:pt x="342" y="275"/>
                  </a:lnTo>
                  <a:lnTo>
                    <a:pt x="370" y="279"/>
                  </a:lnTo>
                  <a:lnTo>
                    <a:pt x="399" y="275"/>
                  </a:lnTo>
                  <a:lnTo>
                    <a:pt x="423" y="263"/>
                  </a:lnTo>
                  <a:lnTo>
                    <a:pt x="443" y="245"/>
                  </a:lnTo>
                  <a:lnTo>
                    <a:pt x="457" y="222"/>
                  </a:lnTo>
                  <a:lnTo>
                    <a:pt x="463" y="195"/>
                  </a:lnTo>
                  <a:lnTo>
                    <a:pt x="470" y="222"/>
                  </a:lnTo>
                  <a:lnTo>
                    <a:pt x="484" y="245"/>
                  </a:lnTo>
                  <a:lnTo>
                    <a:pt x="504" y="263"/>
                  </a:lnTo>
                  <a:lnTo>
                    <a:pt x="528" y="275"/>
                  </a:lnTo>
                  <a:lnTo>
                    <a:pt x="557" y="279"/>
                  </a:lnTo>
                  <a:lnTo>
                    <a:pt x="585" y="275"/>
                  </a:lnTo>
                  <a:lnTo>
                    <a:pt x="609" y="263"/>
                  </a:lnTo>
                  <a:lnTo>
                    <a:pt x="629" y="245"/>
                  </a:lnTo>
                  <a:lnTo>
                    <a:pt x="643" y="222"/>
                  </a:lnTo>
                  <a:lnTo>
                    <a:pt x="651" y="195"/>
                  </a:lnTo>
                  <a:lnTo>
                    <a:pt x="658" y="222"/>
                  </a:lnTo>
                  <a:lnTo>
                    <a:pt x="671" y="245"/>
                  </a:lnTo>
                  <a:lnTo>
                    <a:pt x="690" y="263"/>
                  </a:lnTo>
                  <a:lnTo>
                    <a:pt x="716" y="275"/>
                  </a:lnTo>
                  <a:lnTo>
                    <a:pt x="743" y="279"/>
                  </a:lnTo>
                  <a:lnTo>
                    <a:pt x="769" y="276"/>
                  </a:lnTo>
                  <a:lnTo>
                    <a:pt x="792" y="266"/>
                  </a:lnTo>
                  <a:lnTo>
                    <a:pt x="810" y="252"/>
                  </a:lnTo>
                  <a:lnTo>
                    <a:pt x="826" y="233"/>
                  </a:lnTo>
                  <a:lnTo>
                    <a:pt x="834" y="211"/>
                  </a:lnTo>
                  <a:lnTo>
                    <a:pt x="839" y="185"/>
                  </a:lnTo>
                  <a:lnTo>
                    <a:pt x="839" y="138"/>
                  </a:lnTo>
                  <a:lnTo>
                    <a:pt x="848" y="138"/>
                  </a:lnTo>
                  <a:lnTo>
                    <a:pt x="873" y="142"/>
                  </a:lnTo>
                  <a:lnTo>
                    <a:pt x="893" y="152"/>
                  </a:lnTo>
                  <a:lnTo>
                    <a:pt x="910" y="169"/>
                  </a:lnTo>
                  <a:lnTo>
                    <a:pt x="920" y="189"/>
                  </a:lnTo>
                  <a:lnTo>
                    <a:pt x="924" y="214"/>
                  </a:lnTo>
                  <a:lnTo>
                    <a:pt x="924" y="1145"/>
                  </a:lnTo>
                  <a:lnTo>
                    <a:pt x="920" y="1169"/>
                  </a:lnTo>
                  <a:lnTo>
                    <a:pt x="910" y="1189"/>
                  </a:lnTo>
                  <a:lnTo>
                    <a:pt x="893" y="1206"/>
                  </a:lnTo>
                  <a:lnTo>
                    <a:pt x="873" y="1216"/>
                  </a:lnTo>
                  <a:lnTo>
                    <a:pt x="848" y="1220"/>
                  </a:lnTo>
                  <a:lnTo>
                    <a:pt x="400" y="1220"/>
                  </a:lnTo>
                  <a:lnTo>
                    <a:pt x="376" y="1216"/>
                  </a:lnTo>
                  <a:lnTo>
                    <a:pt x="354" y="1206"/>
                  </a:lnTo>
                  <a:lnTo>
                    <a:pt x="337" y="1189"/>
                  </a:lnTo>
                  <a:lnTo>
                    <a:pt x="326" y="1169"/>
                  </a:lnTo>
                  <a:lnTo>
                    <a:pt x="322" y="1145"/>
                  </a:lnTo>
                  <a:lnTo>
                    <a:pt x="317" y="971"/>
                  </a:lnTo>
                  <a:lnTo>
                    <a:pt x="313" y="946"/>
                  </a:lnTo>
                  <a:lnTo>
                    <a:pt x="302" y="926"/>
                  </a:lnTo>
                  <a:lnTo>
                    <a:pt x="285" y="911"/>
                  </a:lnTo>
                  <a:lnTo>
                    <a:pt x="263" y="899"/>
                  </a:lnTo>
                  <a:lnTo>
                    <a:pt x="239" y="896"/>
                  </a:lnTo>
                  <a:lnTo>
                    <a:pt x="80" y="898"/>
                  </a:lnTo>
                  <a:lnTo>
                    <a:pt x="56" y="895"/>
                  </a:lnTo>
                  <a:lnTo>
                    <a:pt x="34" y="885"/>
                  </a:lnTo>
                  <a:lnTo>
                    <a:pt x="19" y="868"/>
                  </a:lnTo>
                  <a:lnTo>
                    <a:pt x="7" y="848"/>
                  </a:lnTo>
                  <a:lnTo>
                    <a:pt x="4" y="824"/>
                  </a:lnTo>
                  <a:lnTo>
                    <a:pt x="4" y="214"/>
                  </a:lnTo>
                  <a:lnTo>
                    <a:pt x="7" y="189"/>
                  </a:lnTo>
                  <a:lnTo>
                    <a:pt x="19" y="169"/>
                  </a:lnTo>
                  <a:lnTo>
                    <a:pt x="34" y="152"/>
                  </a:lnTo>
                  <a:lnTo>
                    <a:pt x="56" y="142"/>
                  </a:lnTo>
                  <a:lnTo>
                    <a:pt x="80" y="138"/>
                  </a:lnTo>
                  <a:close/>
                  <a:moveTo>
                    <a:pt x="743" y="0"/>
                  </a:moveTo>
                  <a:lnTo>
                    <a:pt x="757" y="3"/>
                  </a:lnTo>
                  <a:lnTo>
                    <a:pt x="767" y="10"/>
                  </a:lnTo>
                  <a:lnTo>
                    <a:pt x="774" y="21"/>
                  </a:lnTo>
                  <a:lnTo>
                    <a:pt x="777" y="34"/>
                  </a:lnTo>
                  <a:lnTo>
                    <a:pt x="777" y="185"/>
                  </a:lnTo>
                  <a:lnTo>
                    <a:pt x="774" y="198"/>
                  </a:lnTo>
                  <a:lnTo>
                    <a:pt x="767" y="209"/>
                  </a:lnTo>
                  <a:lnTo>
                    <a:pt x="757" y="216"/>
                  </a:lnTo>
                  <a:lnTo>
                    <a:pt x="743" y="219"/>
                  </a:lnTo>
                  <a:lnTo>
                    <a:pt x="730" y="216"/>
                  </a:lnTo>
                  <a:lnTo>
                    <a:pt x="719" y="209"/>
                  </a:lnTo>
                  <a:lnTo>
                    <a:pt x="712" y="198"/>
                  </a:lnTo>
                  <a:lnTo>
                    <a:pt x="709" y="185"/>
                  </a:lnTo>
                  <a:lnTo>
                    <a:pt x="709" y="34"/>
                  </a:lnTo>
                  <a:lnTo>
                    <a:pt x="712" y="21"/>
                  </a:lnTo>
                  <a:lnTo>
                    <a:pt x="719" y="10"/>
                  </a:lnTo>
                  <a:lnTo>
                    <a:pt x="730" y="3"/>
                  </a:lnTo>
                  <a:lnTo>
                    <a:pt x="743" y="0"/>
                  </a:lnTo>
                  <a:close/>
                  <a:moveTo>
                    <a:pt x="557" y="0"/>
                  </a:moveTo>
                  <a:lnTo>
                    <a:pt x="569" y="3"/>
                  </a:lnTo>
                  <a:lnTo>
                    <a:pt x="581" y="10"/>
                  </a:lnTo>
                  <a:lnTo>
                    <a:pt x="588" y="21"/>
                  </a:lnTo>
                  <a:lnTo>
                    <a:pt x="591" y="34"/>
                  </a:lnTo>
                  <a:lnTo>
                    <a:pt x="591" y="185"/>
                  </a:lnTo>
                  <a:lnTo>
                    <a:pt x="588" y="198"/>
                  </a:lnTo>
                  <a:lnTo>
                    <a:pt x="581" y="209"/>
                  </a:lnTo>
                  <a:lnTo>
                    <a:pt x="569" y="216"/>
                  </a:lnTo>
                  <a:lnTo>
                    <a:pt x="557" y="219"/>
                  </a:lnTo>
                  <a:lnTo>
                    <a:pt x="544" y="216"/>
                  </a:lnTo>
                  <a:lnTo>
                    <a:pt x="532" y="209"/>
                  </a:lnTo>
                  <a:lnTo>
                    <a:pt x="525" y="198"/>
                  </a:lnTo>
                  <a:lnTo>
                    <a:pt x="522" y="185"/>
                  </a:lnTo>
                  <a:lnTo>
                    <a:pt x="522" y="34"/>
                  </a:lnTo>
                  <a:lnTo>
                    <a:pt x="525" y="21"/>
                  </a:lnTo>
                  <a:lnTo>
                    <a:pt x="532" y="10"/>
                  </a:lnTo>
                  <a:lnTo>
                    <a:pt x="544" y="3"/>
                  </a:lnTo>
                  <a:lnTo>
                    <a:pt x="557" y="0"/>
                  </a:lnTo>
                  <a:close/>
                  <a:moveTo>
                    <a:pt x="370" y="0"/>
                  </a:moveTo>
                  <a:lnTo>
                    <a:pt x="383" y="3"/>
                  </a:lnTo>
                  <a:lnTo>
                    <a:pt x="394" y="10"/>
                  </a:lnTo>
                  <a:lnTo>
                    <a:pt x="401" y="21"/>
                  </a:lnTo>
                  <a:lnTo>
                    <a:pt x="404" y="34"/>
                  </a:lnTo>
                  <a:lnTo>
                    <a:pt x="404" y="185"/>
                  </a:lnTo>
                  <a:lnTo>
                    <a:pt x="401" y="198"/>
                  </a:lnTo>
                  <a:lnTo>
                    <a:pt x="394" y="209"/>
                  </a:lnTo>
                  <a:lnTo>
                    <a:pt x="383" y="216"/>
                  </a:lnTo>
                  <a:lnTo>
                    <a:pt x="370" y="219"/>
                  </a:lnTo>
                  <a:lnTo>
                    <a:pt x="357" y="216"/>
                  </a:lnTo>
                  <a:lnTo>
                    <a:pt x="346" y="209"/>
                  </a:lnTo>
                  <a:lnTo>
                    <a:pt x="339" y="198"/>
                  </a:lnTo>
                  <a:lnTo>
                    <a:pt x="336" y="185"/>
                  </a:lnTo>
                  <a:lnTo>
                    <a:pt x="336" y="34"/>
                  </a:lnTo>
                  <a:lnTo>
                    <a:pt x="339" y="21"/>
                  </a:lnTo>
                  <a:lnTo>
                    <a:pt x="346" y="10"/>
                  </a:lnTo>
                  <a:lnTo>
                    <a:pt x="357" y="3"/>
                  </a:lnTo>
                  <a:lnTo>
                    <a:pt x="370" y="0"/>
                  </a:lnTo>
                  <a:close/>
                  <a:moveTo>
                    <a:pt x="184" y="0"/>
                  </a:moveTo>
                  <a:lnTo>
                    <a:pt x="196" y="3"/>
                  </a:lnTo>
                  <a:lnTo>
                    <a:pt x="208" y="10"/>
                  </a:lnTo>
                  <a:lnTo>
                    <a:pt x="215" y="21"/>
                  </a:lnTo>
                  <a:lnTo>
                    <a:pt x="218" y="34"/>
                  </a:lnTo>
                  <a:lnTo>
                    <a:pt x="218" y="185"/>
                  </a:lnTo>
                  <a:lnTo>
                    <a:pt x="215" y="198"/>
                  </a:lnTo>
                  <a:lnTo>
                    <a:pt x="208" y="209"/>
                  </a:lnTo>
                  <a:lnTo>
                    <a:pt x="196" y="216"/>
                  </a:lnTo>
                  <a:lnTo>
                    <a:pt x="184" y="219"/>
                  </a:lnTo>
                  <a:lnTo>
                    <a:pt x="169" y="216"/>
                  </a:lnTo>
                  <a:lnTo>
                    <a:pt x="159" y="209"/>
                  </a:lnTo>
                  <a:lnTo>
                    <a:pt x="152" y="198"/>
                  </a:lnTo>
                  <a:lnTo>
                    <a:pt x="149" y="185"/>
                  </a:lnTo>
                  <a:lnTo>
                    <a:pt x="149" y="34"/>
                  </a:lnTo>
                  <a:lnTo>
                    <a:pt x="152" y="21"/>
                  </a:lnTo>
                  <a:lnTo>
                    <a:pt x="159" y="10"/>
                  </a:lnTo>
                  <a:lnTo>
                    <a:pt x="169" y="3"/>
                  </a:lnTo>
                  <a:lnTo>
                    <a:pt x="184" y="0"/>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A542A56A-7DEC-0B35-293C-B1B2C93E68A3}"/>
              </a:ext>
            </a:extLst>
          </p:cNvPr>
          <p:cNvGrpSpPr/>
          <p:nvPr/>
        </p:nvGrpSpPr>
        <p:grpSpPr>
          <a:xfrm>
            <a:off x="5048668" y="3596821"/>
            <a:ext cx="6893711" cy="1290794"/>
            <a:chOff x="5048668" y="3596821"/>
            <a:chExt cx="6893711" cy="1290794"/>
          </a:xfrm>
        </p:grpSpPr>
        <p:grpSp>
          <p:nvGrpSpPr>
            <p:cNvPr id="38" name="Group 37"/>
            <p:cNvGrpSpPr/>
            <p:nvPr/>
          </p:nvGrpSpPr>
          <p:grpSpPr>
            <a:xfrm>
              <a:off x="5048668" y="3596821"/>
              <a:ext cx="1019679" cy="1019679"/>
              <a:chOff x="6447188" y="4796367"/>
              <a:chExt cx="787400" cy="787400"/>
            </a:xfrm>
            <a:solidFill>
              <a:srgbClr val="79CECA"/>
            </a:solidFill>
          </p:grpSpPr>
          <p:sp>
            <p:nvSpPr>
              <p:cNvPr id="39" name="Oval 38"/>
              <p:cNvSpPr/>
              <p:nvPr/>
            </p:nvSpPr>
            <p:spPr>
              <a:xfrm>
                <a:off x="6447188" y="4796367"/>
                <a:ext cx="787400" cy="787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40" name="Shape 5004"/>
              <p:cNvSpPr/>
              <p:nvPr/>
            </p:nvSpPr>
            <p:spPr>
              <a:xfrm>
                <a:off x="6694876" y="5058834"/>
                <a:ext cx="292024" cy="262466"/>
              </a:xfrm>
              <a:custGeom>
                <a:avLst/>
                <a:gdLst/>
                <a:ahLst/>
                <a:cxnLst/>
                <a:rect l="0" t="0" r="0" b="0"/>
                <a:pathLst>
                  <a:path w="120000" h="120000" extrusionOk="0">
                    <a:moveTo>
                      <a:pt x="118423" y="118238"/>
                    </a:moveTo>
                    <a:lnTo>
                      <a:pt x="118423" y="118238"/>
                    </a:lnTo>
                    <a:cubicBezTo>
                      <a:pt x="80788" y="70018"/>
                      <a:pt x="80788" y="70018"/>
                      <a:pt x="80788" y="70018"/>
                    </a:cubicBezTo>
                    <a:cubicBezTo>
                      <a:pt x="117044" y="31045"/>
                      <a:pt x="117044" y="31045"/>
                      <a:pt x="117044" y="31045"/>
                    </a:cubicBezTo>
                    <a:cubicBezTo>
                      <a:pt x="118423" y="32587"/>
                      <a:pt x="119802" y="34348"/>
                      <a:pt x="119802" y="35889"/>
                    </a:cubicBezTo>
                    <a:cubicBezTo>
                      <a:pt x="119802" y="113614"/>
                      <a:pt x="119802" y="113614"/>
                      <a:pt x="119802" y="113614"/>
                    </a:cubicBezTo>
                    <a:cubicBezTo>
                      <a:pt x="119802" y="115155"/>
                      <a:pt x="118423" y="116697"/>
                      <a:pt x="118423" y="118238"/>
                    </a:cubicBezTo>
                    <a:close/>
                    <a:moveTo>
                      <a:pt x="2758" y="31045"/>
                    </a:moveTo>
                    <a:lnTo>
                      <a:pt x="2758" y="31045"/>
                    </a:lnTo>
                    <a:cubicBezTo>
                      <a:pt x="2758" y="29504"/>
                      <a:pt x="4137" y="29504"/>
                      <a:pt x="5517" y="29504"/>
                    </a:cubicBezTo>
                    <a:cubicBezTo>
                      <a:pt x="39014" y="29504"/>
                      <a:pt x="39014" y="29504"/>
                      <a:pt x="39014" y="29504"/>
                    </a:cubicBezTo>
                    <a:cubicBezTo>
                      <a:pt x="40394" y="31045"/>
                      <a:pt x="43152" y="32587"/>
                      <a:pt x="47290" y="32587"/>
                    </a:cubicBezTo>
                    <a:lnTo>
                      <a:pt x="48669" y="32587"/>
                    </a:lnTo>
                    <a:cubicBezTo>
                      <a:pt x="48669" y="49761"/>
                      <a:pt x="48669" y="49761"/>
                      <a:pt x="48669" y="49761"/>
                    </a:cubicBezTo>
                    <a:cubicBezTo>
                      <a:pt x="48669" y="56146"/>
                      <a:pt x="54384" y="62311"/>
                      <a:pt x="59901" y="62311"/>
                    </a:cubicBezTo>
                    <a:cubicBezTo>
                      <a:pt x="65418" y="62311"/>
                      <a:pt x="70935" y="56146"/>
                      <a:pt x="70935" y="49761"/>
                    </a:cubicBezTo>
                    <a:cubicBezTo>
                      <a:pt x="70935" y="32587"/>
                      <a:pt x="70935" y="32587"/>
                      <a:pt x="70935" y="32587"/>
                    </a:cubicBezTo>
                    <a:lnTo>
                      <a:pt x="72315" y="32587"/>
                    </a:lnTo>
                    <a:cubicBezTo>
                      <a:pt x="76650" y="32587"/>
                      <a:pt x="79408" y="31045"/>
                      <a:pt x="80788" y="29504"/>
                    </a:cubicBezTo>
                    <a:cubicBezTo>
                      <a:pt x="114088" y="29504"/>
                      <a:pt x="114088" y="29504"/>
                      <a:pt x="114088" y="29504"/>
                    </a:cubicBezTo>
                    <a:cubicBezTo>
                      <a:pt x="115665" y="29504"/>
                      <a:pt x="117044" y="29504"/>
                      <a:pt x="117044" y="31045"/>
                    </a:cubicBezTo>
                    <a:cubicBezTo>
                      <a:pt x="59901" y="81027"/>
                      <a:pt x="59901" y="81027"/>
                      <a:pt x="59901" y="81027"/>
                    </a:cubicBezTo>
                    <a:lnTo>
                      <a:pt x="2758" y="31045"/>
                    </a:lnTo>
                    <a:close/>
                    <a:moveTo>
                      <a:pt x="72315" y="26422"/>
                    </a:moveTo>
                    <a:lnTo>
                      <a:pt x="72315" y="26422"/>
                    </a:lnTo>
                    <a:cubicBezTo>
                      <a:pt x="70935" y="26422"/>
                      <a:pt x="69556" y="26422"/>
                      <a:pt x="69556" y="24880"/>
                    </a:cubicBezTo>
                    <a:cubicBezTo>
                      <a:pt x="65418" y="21798"/>
                      <a:pt x="65418" y="21798"/>
                      <a:pt x="65418" y="21798"/>
                    </a:cubicBezTo>
                    <a:cubicBezTo>
                      <a:pt x="65418" y="49761"/>
                      <a:pt x="65418" y="49761"/>
                      <a:pt x="65418" y="49761"/>
                    </a:cubicBezTo>
                    <a:cubicBezTo>
                      <a:pt x="65418" y="53064"/>
                      <a:pt x="62660" y="56146"/>
                      <a:pt x="59901" y="56146"/>
                    </a:cubicBezTo>
                    <a:cubicBezTo>
                      <a:pt x="57142" y="56146"/>
                      <a:pt x="54384" y="53064"/>
                      <a:pt x="54384" y="49761"/>
                    </a:cubicBezTo>
                    <a:cubicBezTo>
                      <a:pt x="54384" y="21798"/>
                      <a:pt x="54384" y="21798"/>
                      <a:pt x="54384" y="21798"/>
                    </a:cubicBezTo>
                    <a:cubicBezTo>
                      <a:pt x="50049" y="24880"/>
                      <a:pt x="50049" y="24880"/>
                      <a:pt x="50049" y="24880"/>
                    </a:cubicBezTo>
                    <a:cubicBezTo>
                      <a:pt x="50049" y="26422"/>
                      <a:pt x="48669" y="26422"/>
                      <a:pt x="47290" y="26422"/>
                    </a:cubicBezTo>
                    <a:cubicBezTo>
                      <a:pt x="43152" y="26422"/>
                      <a:pt x="41773" y="24880"/>
                      <a:pt x="41773" y="20256"/>
                    </a:cubicBezTo>
                    <a:cubicBezTo>
                      <a:pt x="41773" y="18715"/>
                      <a:pt x="41773" y="17174"/>
                      <a:pt x="43152" y="17174"/>
                    </a:cubicBezTo>
                    <a:cubicBezTo>
                      <a:pt x="55763" y="1541"/>
                      <a:pt x="55763" y="1541"/>
                      <a:pt x="55763" y="1541"/>
                    </a:cubicBezTo>
                    <a:cubicBezTo>
                      <a:pt x="57142" y="0"/>
                      <a:pt x="58522" y="0"/>
                      <a:pt x="59901" y="0"/>
                    </a:cubicBezTo>
                    <a:cubicBezTo>
                      <a:pt x="61280" y="0"/>
                      <a:pt x="62660" y="0"/>
                      <a:pt x="64039" y="1541"/>
                    </a:cubicBezTo>
                    <a:cubicBezTo>
                      <a:pt x="76650" y="17174"/>
                      <a:pt x="76650" y="17174"/>
                      <a:pt x="76650" y="17174"/>
                    </a:cubicBezTo>
                    <a:cubicBezTo>
                      <a:pt x="78029" y="17174"/>
                      <a:pt x="78029" y="18715"/>
                      <a:pt x="78029" y="20256"/>
                    </a:cubicBezTo>
                    <a:cubicBezTo>
                      <a:pt x="78029" y="24880"/>
                      <a:pt x="76650" y="26422"/>
                      <a:pt x="72315" y="26422"/>
                    </a:cubicBezTo>
                    <a:close/>
                    <a:moveTo>
                      <a:pt x="1379" y="118238"/>
                    </a:moveTo>
                    <a:lnTo>
                      <a:pt x="1379" y="118238"/>
                    </a:lnTo>
                    <a:cubicBezTo>
                      <a:pt x="1379" y="116697"/>
                      <a:pt x="0" y="115155"/>
                      <a:pt x="0" y="113614"/>
                    </a:cubicBezTo>
                    <a:cubicBezTo>
                      <a:pt x="0" y="35889"/>
                      <a:pt x="0" y="35889"/>
                      <a:pt x="0" y="35889"/>
                    </a:cubicBezTo>
                    <a:cubicBezTo>
                      <a:pt x="0" y="34348"/>
                      <a:pt x="1379" y="32587"/>
                      <a:pt x="2758" y="31045"/>
                    </a:cubicBezTo>
                    <a:cubicBezTo>
                      <a:pt x="39014" y="70018"/>
                      <a:pt x="39014" y="70018"/>
                      <a:pt x="39014" y="70018"/>
                    </a:cubicBezTo>
                    <a:lnTo>
                      <a:pt x="1379" y="118238"/>
                    </a:lnTo>
                    <a:close/>
                    <a:moveTo>
                      <a:pt x="59901" y="93357"/>
                    </a:moveTo>
                    <a:lnTo>
                      <a:pt x="59901" y="93357"/>
                    </a:lnTo>
                    <a:cubicBezTo>
                      <a:pt x="75270" y="76183"/>
                      <a:pt x="75270" y="76183"/>
                      <a:pt x="75270" y="76183"/>
                    </a:cubicBezTo>
                    <a:cubicBezTo>
                      <a:pt x="117044" y="118238"/>
                      <a:pt x="117044" y="118238"/>
                      <a:pt x="117044" y="118238"/>
                    </a:cubicBezTo>
                    <a:cubicBezTo>
                      <a:pt x="117044" y="119779"/>
                      <a:pt x="115665" y="119779"/>
                      <a:pt x="114088" y="119779"/>
                    </a:cubicBezTo>
                    <a:cubicBezTo>
                      <a:pt x="5517" y="119779"/>
                      <a:pt x="5517" y="119779"/>
                      <a:pt x="5517" y="119779"/>
                    </a:cubicBezTo>
                    <a:cubicBezTo>
                      <a:pt x="4137" y="119779"/>
                      <a:pt x="2758" y="119779"/>
                      <a:pt x="2758" y="118238"/>
                    </a:cubicBezTo>
                    <a:cubicBezTo>
                      <a:pt x="44532" y="76183"/>
                      <a:pt x="44532" y="76183"/>
                      <a:pt x="44532" y="76183"/>
                    </a:cubicBezTo>
                    <a:lnTo>
                      <a:pt x="59901" y="93357"/>
                    </a:lnTo>
                    <a:close/>
                  </a:path>
                </a:pathLst>
              </a:custGeom>
              <a:grpFill/>
              <a:ln>
                <a:noFill/>
              </a:ln>
            </p:spPr>
            <p:txBody>
              <a:bodyPr lIns="45713" tIns="22851" rIns="45713" bIns="2285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1"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sym typeface="Roboto"/>
                </a:endParaRPr>
              </a:p>
            </p:txBody>
          </p:sp>
        </p:grpSp>
        <p:sp>
          <p:nvSpPr>
            <p:cNvPr id="48" name="Rectangle 47"/>
            <p:cNvSpPr/>
            <p:nvPr/>
          </p:nvSpPr>
          <p:spPr>
            <a:xfrm>
              <a:off x="6253560" y="3661475"/>
              <a:ext cx="3575018"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20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Questions Specific to Nature</a:t>
              </a:r>
              <a:endParaRPr kumimoji="0" lang="id-ID" sz="1700" b="1" i="0" u="none" strike="noStrike" kern="1200" cap="none" spc="20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49" name="Rectangle 48"/>
            <p:cNvSpPr/>
            <p:nvPr/>
          </p:nvSpPr>
          <p:spPr>
            <a:xfrm>
              <a:off x="6096000" y="3902730"/>
              <a:ext cx="5846379" cy="984885"/>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Additional information or instructions for EPI pen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More detailed questions to determine Agonal breathing to begin CPR quicker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More explicit directions about giving sugar to diabetic patients</a:t>
              </a:r>
              <a:endParaRPr kumimoji="0" lang="id-ID" sz="145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8" name="Freeform 6">
              <a:extLst>
                <a:ext uri="{FF2B5EF4-FFF2-40B4-BE49-F238E27FC236}">
                  <a16:creationId xmlns:a16="http://schemas.microsoft.com/office/drawing/2014/main" id="{95632520-A567-75B3-9001-1A560C8108FF}"/>
                </a:ext>
              </a:extLst>
            </p:cNvPr>
            <p:cNvSpPr>
              <a:spLocks noEditPoints="1"/>
            </p:cNvSpPr>
            <p:nvPr/>
          </p:nvSpPr>
          <p:spPr bwMode="auto">
            <a:xfrm>
              <a:off x="5298872" y="3871495"/>
              <a:ext cx="522201" cy="470330"/>
            </a:xfrm>
            <a:custGeom>
              <a:avLst/>
              <a:gdLst>
                <a:gd name="T0" fmla="*/ 584 w 1072"/>
                <a:gd name="T1" fmla="*/ 650 h 914"/>
                <a:gd name="T2" fmla="*/ 667 w 1072"/>
                <a:gd name="T3" fmla="*/ 754 h 914"/>
                <a:gd name="T4" fmla="*/ 677 w 1072"/>
                <a:gd name="T5" fmla="*/ 880 h 914"/>
                <a:gd name="T6" fmla="*/ 339 w 1072"/>
                <a:gd name="T7" fmla="*/ 913 h 914"/>
                <a:gd name="T8" fmla="*/ 0 w 1072"/>
                <a:gd name="T9" fmla="*/ 883 h 914"/>
                <a:gd name="T10" fmla="*/ 5 w 1072"/>
                <a:gd name="T11" fmla="*/ 782 h 914"/>
                <a:gd name="T12" fmla="*/ 65 w 1072"/>
                <a:gd name="T13" fmla="*/ 668 h 914"/>
                <a:gd name="T14" fmla="*/ 217 w 1072"/>
                <a:gd name="T15" fmla="*/ 618 h 914"/>
                <a:gd name="T16" fmla="*/ 781 w 1072"/>
                <a:gd name="T17" fmla="*/ 374 h 914"/>
                <a:gd name="T18" fmla="*/ 809 w 1072"/>
                <a:gd name="T19" fmla="*/ 402 h 914"/>
                <a:gd name="T20" fmla="*/ 772 w 1072"/>
                <a:gd name="T21" fmla="*/ 425 h 914"/>
                <a:gd name="T22" fmla="*/ 762 w 1072"/>
                <a:gd name="T23" fmla="*/ 382 h 914"/>
                <a:gd name="T24" fmla="*/ 403 w 1072"/>
                <a:gd name="T25" fmla="*/ 260 h 914"/>
                <a:gd name="T26" fmla="*/ 493 w 1072"/>
                <a:gd name="T27" fmla="*/ 396 h 914"/>
                <a:gd name="T28" fmla="*/ 452 w 1072"/>
                <a:gd name="T29" fmla="*/ 567 h 914"/>
                <a:gd name="T30" fmla="*/ 314 w 1072"/>
                <a:gd name="T31" fmla="*/ 618 h 914"/>
                <a:gd name="T32" fmla="*/ 203 w 1072"/>
                <a:gd name="T33" fmla="*/ 508 h 914"/>
                <a:gd name="T34" fmla="*/ 218 w 1072"/>
                <a:gd name="T35" fmla="*/ 329 h 914"/>
                <a:gd name="T36" fmla="*/ 344 w 1072"/>
                <a:gd name="T37" fmla="*/ 245 h 914"/>
                <a:gd name="T38" fmla="*/ 867 w 1072"/>
                <a:gd name="T39" fmla="*/ 122 h 914"/>
                <a:gd name="T40" fmla="*/ 889 w 1072"/>
                <a:gd name="T41" fmla="*/ 176 h 914"/>
                <a:gd name="T42" fmla="*/ 814 w 1072"/>
                <a:gd name="T43" fmla="*/ 276 h 914"/>
                <a:gd name="T44" fmla="*/ 779 w 1072"/>
                <a:gd name="T45" fmla="*/ 299 h 914"/>
                <a:gd name="T46" fmla="*/ 781 w 1072"/>
                <a:gd name="T47" fmla="*/ 346 h 914"/>
                <a:gd name="T48" fmla="*/ 776 w 1072"/>
                <a:gd name="T49" fmla="*/ 347 h 914"/>
                <a:gd name="T50" fmla="*/ 753 w 1072"/>
                <a:gd name="T51" fmla="*/ 295 h 914"/>
                <a:gd name="T52" fmla="*/ 804 w 1072"/>
                <a:gd name="T53" fmla="*/ 236 h 914"/>
                <a:gd name="T54" fmla="*/ 803 w 1072"/>
                <a:gd name="T55" fmla="*/ 142 h 914"/>
                <a:gd name="T56" fmla="*/ 722 w 1072"/>
                <a:gd name="T57" fmla="*/ 139 h 914"/>
                <a:gd name="T58" fmla="*/ 701 w 1072"/>
                <a:gd name="T59" fmla="*/ 153 h 914"/>
                <a:gd name="T60" fmla="*/ 726 w 1072"/>
                <a:gd name="T61" fmla="*/ 119 h 914"/>
                <a:gd name="T62" fmla="*/ 749 w 1072"/>
                <a:gd name="T63" fmla="*/ 43 h 914"/>
                <a:gd name="T64" fmla="*/ 587 w 1072"/>
                <a:gd name="T65" fmla="*/ 125 h 914"/>
                <a:gd name="T66" fmla="*/ 543 w 1072"/>
                <a:gd name="T67" fmla="*/ 282 h 914"/>
                <a:gd name="T68" fmla="*/ 630 w 1072"/>
                <a:gd name="T69" fmla="*/ 410 h 914"/>
                <a:gd name="T70" fmla="*/ 633 w 1072"/>
                <a:gd name="T71" fmla="*/ 466 h 914"/>
                <a:gd name="T72" fmla="*/ 615 w 1072"/>
                <a:gd name="T73" fmla="*/ 502 h 914"/>
                <a:gd name="T74" fmla="*/ 683 w 1072"/>
                <a:gd name="T75" fmla="*/ 454 h 914"/>
                <a:gd name="T76" fmla="*/ 709 w 1072"/>
                <a:gd name="T77" fmla="*/ 444 h 914"/>
                <a:gd name="T78" fmla="*/ 905 w 1072"/>
                <a:gd name="T79" fmla="*/ 431 h 914"/>
                <a:gd name="T80" fmla="*/ 1026 w 1072"/>
                <a:gd name="T81" fmla="*/ 308 h 914"/>
                <a:gd name="T82" fmla="*/ 1009 w 1072"/>
                <a:gd name="T83" fmla="*/ 153 h 914"/>
                <a:gd name="T84" fmla="*/ 866 w 1072"/>
                <a:gd name="T85" fmla="*/ 50 h 914"/>
                <a:gd name="T86" fmla="*/ 878 w 1072"/>
                <a:gd name="T87" fmla="*/ 12 h 914"/>
                <a:gd name="T88" fmla="*/ 1040 w 1072"/>
                <a:gd name="T89" fmla="*/ 134 h 914"/>
                <a:gd name="T90" fmla="*/ 1062 w 1072"/>
                <a:gd name="T91" fmla="*/ 319 h 914"/>
                <a:gd name="T92" fmla="*/ 950 w 1072"/>
                <a:gd name="T93" fmla="*/ 458 h 914"/>
                <a:gd name="T94" fmla="*/ 750 w 1072"/>
                <a:gd name="T95" fmla="*/ 499 h 914"/>
                <a:gd name="T96" fmla="*/ 664 w 1072"/>
                <a:gd name="T97" fmla="*/ 517 h 914"/>
                <a:gd name="T98" fmla="*/ 562 w 1072"/>
                <a:gd name="T99" fmla="*/ 567 h 914"/>
                <a:gd name="T100" fmla="*/ 523 w 1072"/>
                <a:gd name="T101" fmla="*/ 583 h 914"/>
                <a:gd name="T102" fmla="*/ 555 w 1072"/>
                <a:gd name="T103" fmla="*/ 503 h 914"/>
                <a:gd name="T104" fmla="*/ 556 w 1072"/>
                <a:gd name="T105" fmla="*/ 396 h 914"/>
                <a:gd name="T106" fmla="*/ 506 w 1072"/>
                <a:gd name="T107" fmla="*/ 209 h 914"/>
                <a:gd name="T108" fmla="*/ 618 w 1072"/>
                <a:gd name="T109" fmla="*/ 47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72" h="914">
                  <a:moveTo>
                    <a:pt x="459" y="617"/>
                  </a:moveTo>
                  <a:lnTo>
                    <a:pt x="492" y="621"/>
                  </a:lnTo>
                  <a:lnTo>
                    <a:pt x="523" y="627"/>
                  </a:lnTo>
                  <a:lnTo>
                    <a:pt x="555" y="637"/>
                  </a:lnTo>
                  <a:lnTo>
                    <a:pt x="584" y="650"/>
                  </a:lnTo>
                  <a:lnTo>
                    <a:pt x="610" y="666"/>
                  </a:lnTo>
                  <a:lnTo>
                    <a:pt x="632" y="685"/>
                  </a:lnTo>
                  <a:lnTo>
                    <a:pt x="650" y="707"/>
                  </a:lnTo>
                  <a:lnTo>
                    <a:pt x="660" y="729"/>
                  </a:lnTo>
                  <a:lnTo>
                    <a:pt x="667" y="754"/>
                  </a:lnTo>
                  <a:lnTo>
                    <a:pt x="672" y="780"/>
                  </a:lnTo>
                  <a:lnTo>
                    <a:pt x="675" y="807"/>
                  </a:lnTo>
                  <a:lnTo>
                    <a:pt x="677" y="834"/>
                  </a:lnTo>
                  <a:lnTo>
                    <a:pt x="677" y="858"/>
                  </a:lnTo>
                  <a:lnTo>
                    <a:pt x="677" y="880"/>
                  </a:lnTo>
                  <a:lnTo>
                    <a:pt x="677" y="897"/>
                  </a:lnTo>
                  <a:lnTo>
                    <a:pt x="676" y="908"/>
                  </a:lnTo>
                  <a:lnTo>
                    <a:pt x="676" y="912"/>
                  </a:lnTo>
                  <a:lnTo>
                    <a:pt x="339" y="913"/>
                  </a:lnTo>
                  <a:lnTo>
                    <a:pt x="339" y="913"/>
                  </a:lnTo>
                  <a:lnTo>
                    <a:pt x="338" y="913"/>
                  </a:lnTo>
                  <a:lnTo>
                    <a:pt x="1" y="914"/>
                  </a:lnTo>
                  <a:lnTo>
                    <a:pt x="1" y="911"/>
                  </a:lnTo>
                  <a:lnTo>
                    <a:pt x="1" y="900"/>
                  </a:lnTo>
                  <a:lnTo>
                    <a:pt x="0" y="883"/>
                  </a:lnTo>
                  <a:lnTo>
                    <a:pt x="0" y="861"/>
                  </a:lnTo>
                  <a:lnTo>
                    <a:pt x="0" y="861"/>
                  </a:lnTo>
                  <a:lnTo>
                    <a:pt x="0" y="836"/>
                  </a:lnTo>
                  <a:lnTo>
                    <a:pt x="2" y="810"/>
                  </a:lnTo>
                  <a:lnTo>
                    <a:pt x="5" y="782"/>
                  </a:lnTo>
                  <a:lnTo>
                    <a:pt x="10" y="755"/>
                  </a:lnTo>
                  <a:lnTo>
                    <a:pt x="17" y="730"/>
                  </a:lnTo>
                  <a:lnTo>
                    <a:pt x="27" y="710"/>
                  </a:lnTo>
                  <a:lnTo>
                    <a:pt x="44" y="687"/>
                  </a:lnTo>
                  <a:lnTo>
                    <a:pt x="65" y="668"/>
                  </a:lnTo>
                  <a:lnTo>
                    <a:pt x="92" y="651"/>
                  </a:lnTo>
                  <a:lnTo>
                    <a:pt x="121" y="638"/>
                  </a:lnTo>
                  <a:lnTo>
                    <a:pt x="153" y="628"/>
                  </a:lnTo>
                  <a:lnTo>
                    <a:pt x="184" y="621"/>
                  </a:lnTo>
                  <a:lnTo>
                    <a:pt x="217" y="618"/>
                  </a:lnTo>
                  <a:lnTo>
                    <a:pt x="248" y="618"/>
                  </a:lnTo>
                  <a:lnTo>
                    <a:pt x="338" y="791"/>
                  </a:lnTo>
                  <a:lnTo>
                    <a:pt x="428" y="618"/>
                  </a:lnTo>
                  <a:lnTo>
                    <a:pt x="459" y="617"/>
                  </a:lnTo>
                  <a:close/>
                  <a:moveTo>
                    <a:pt x="781" y="374"/>
                  </a:moveTo>
                  <a:lnTo>
                    <a:pt x="782" y="374"/>
                  </a:lnTo>
                  <a:lnTo>
                    <a:pt x="793" y="376"/>
                  </a:lnTo>
                  <a:lnTo>
                    <a:pt x="802" y="382"/>
                  </a:lnTo>
                  <a:lnTo>
                    <a:pt x="807" y="391"/>
                  </a:lnTo>
                  <a:lnTo>
                    <a:pt x="809" y="402"/>
                  </a:lnTo>
                  <a:lnTo>
                    <a:pt x="807" y="411"/>
                  </a:lnTo>
                  <a:lnTo>
                    <a:pt x="801" y="419"/>
                  </a:lnTo>
                  <a:lnTo>
                    <a:pt x="792" y="425"/>
                  </a:lnTo>
                  <a:lnTo>
                    <a:pt x="781" y="427"/>
                  </a:lnTo>
                  <a:lnTo>
                    <a:pt x="772" y="425"/>
                  </a:lnTo>
                  <a:lnTo>
                    <a:pt x="763" y="420"/>
                  </a:lnTo>
                  <a:lnTo>
                    <a:pt x="757" y="411"/>
                  </a:lnTo>
                  <a:lnTo>
                    <a:pt x="755" y="402"/>
                  </a:lnTo>
                  <a:lnTo>
                    <a:pt x="757" y="392"/>
                  </a:lnTo>
                  <a:lnTo>
                    <a:pt x="762" y="382"/>
                  </a:lnTo>
                  <a:lnTo>
                    <a:pt x="770" y="376"/>
                  </a:lnTo>
                  <a:lnTo>
                    <a:pt x="781" y="374"/>
                  </a:lnTo>
                  <a:close/>
                  <a:moveTo>
                    <a:pt x="344" y="245"/>
                  </a:moveTo>
                  <a:lnTo>
                    <a:pt x="375" y="250"/>
                  </a:lnTo>
                  <a:lnTo>
                    <a:pt x="403" y="260"/>
                  </a:lnTo>
                  <a:lnTo>
                    <a:pt x="430" y="278"/>
                  </a:lnTo>
                  <a:lnTo>
                    <a:pt x="452" y="301"/>
                  </a:lnTo>
                  <a:lnTo>
                    <a:pt x="470" y="329"/>
                  </a:lnTo>
                  <a:lnTo>
                    <a:pt x="485" y="360"/>
                  </a:lnTo>
                  <a:lnTo>
                    <a:pt x="493" y="396"/>
                  </a:lnTo>
                  <a:lnTo>
                    <a:pt x="497" y="433"/>
                  </a:lnTo>
                  <a:lnTo>
                    <a:pt x="493" y="472"/>
                  </a:lnTo>
                  <a:lnTo>
                    <a:pt x="485" y="508"/>
                  </a:lnTo>
                  <a:lnTo>
                    <a:pt x="470" y="539"/>
                  </a:lnTo>
                  <a:lnTo>
                    <a:pt x="452" y="567"/>
                  </a:lnTo>
                  <a:lnTo>
                    <a:pt x="430" y="590"/>
                  </a:lnTo>
                  <a:lnTo>
                    <a:pt x="403" y="607"/>
                  </a:lnTo>
                  <a:lnTo>
                    <a:pt x="375" y="618"/>
                  </a:lnTo>
                  <a:lnTo>
                    <a:pt x="344" y="622"/>
                  </a:lnTo>
                  <a:lnTo>
                    <a:pt x="314" y="618"/>
                  </a:lnTo>
                  <a:lnTo>
                    <a:pt x="285" y="607"/>
                  </a:lnTo>
                  <a:lnTo>
                    <a:pt x="259" y="590"/>
                  </a:lnTo>
                  <a:lnTo>
                    <a:pt x="236" y="567"/>
                  </a:lnTo>
                  <a:lnTo>
                    <a:pt x="218" y="539"/>
                  </a:lnTo>
                  <a:lnTo>
                    <a:pt x="203" y="508"/>
                  </a:lnTo>
                  <a:lnTo>
                    <a:pt x="195" y="472"/>
                  </a:lnTo>
                  <a:lnTo>
                    <a:pt x="193" y="433"/>
                  </a:lnTo>
                  <a:lnTo>
                    <a:pt x="195" y="396"/>
                  </a:lnTo>
                  <a:lnTo>
                    <a:pt x="203" y="360"/>
                  </a:lnTo>
                  <a:lnTo>
                    <a:pt x="218" y="329"/>
                  </a:lnTo>
                  <a:lnTo>
                    <a:pt x="236" y="301"/>
                  </a:lnTo>
                  <a:lnTo>
                    <a:pt x="259" y="278"/>
                  </a:lnTo>
                  <a:lnTo>
                    <a:pt x="285" y="260"/>
                  </a:lnTo>
                  <a:lnTo>
                    <a:pt x="314" y="250"/>
                  </a:lnTo>
                  <a:lnTo>
                    <a:pt x="344" y="245"/>
                  </a:lnTo>
                  <a:close/>
                  <a:moveTo>
                    <a:pt x="796" y="96"/>
                  </a:moveTo>
                  <a:lnTo>
                    <a:pt x="819" y="99"/>
                  </a:lnTo>
                  <a:lnTo>
                    <a:pt x="839" y="103"/>
                  </a:lnTo>
                  <a:lnTo>
                    <a:pt x="855" y="112"/>
                  </a:lnTo>
                  <a:lnTo>
                    <a:pt x="867" y="122"/>
                  </a:lnTo>
                  <a:lnTo>
                    <a:pt x="877" y="134"/>
                  </a:lnTo>
                  <a:lnTo>
                    <a:pt x="884" y="147"/>
                  </a:lnTo>
                  <a:lnTo>
                    <a:pt x="888" y="161"/>
                  </a:lnTo>
                  <a:lnTo>
                    <a:pt x="889" y="175"/>
                  </a:lnTo>
                  <a:lnTo>
                    <a:pt x="889" y="176"/>
                  </a:lnTo>
                  <a:lnTo>
                    <a:pt x="885" y="201"/>
                  </a:lnTo>
                  <a:lnTo>
                    <a:pt x="876" y="224"/>
                  </a:lnTo>
                  <a:lnTo>
                    <a:pt x="860" y="243"/>
                  </a:lnTo>
                  <a:lnTo>
                    <a:pt x="839" y="260"/>
                  </a:lnTo>
                  <a:lnTo>
                    <a:pt x="814" y="276"/>
                  </a:lnTo>
                  <a:lnTo>
                    <a:pt x="785" y="288"/>
                  </a:lnTo>
                  <a:lnTo>
                    <a:pt x="782" y="291"/>
                  </a:lnTo>
                  <a:lnTo>
                    <a:pt x="780" y="293"/>
                  </a:lnTo>
                  <a:lnTo>
                    <a:pt x="779" y="296"/>
                  </a:lnTo>
                  <a:lnTo>
                    <a:pt x="779" y="299"/>
                  </a:lnTo>
                  <a:lnTo>
                    <a:pt x="779" y="313"/>
                  </a:lnTo>
                  <a:lnTo>
                    <a:pt x="781" y="329"/>
                  </a:lnTo>
                  <a:lnTo>
                    <a:pt x="782" y="342"/>
                  </a:lnTo>
                  <a:lnTo>
                    <a:pt x="782" y="344"/>
                  </a:lnTo>
                  <a:lnTo>
                    <a:pt x="781" y="346"/>
                  </a:lnTo>
                  <a:lnTo>
                    <a:pt x="780" y="347"/>
                  </a:lnTo>
                  <a:lnTo>
                    <a:pt x="779" y="348"/>
                  </a:lnTo>
                  <a:lnTo>
                    <a:pt x="778" y="348"/>
                  </a:lnTo>
                  <a:lnTo>
                    <a:pt x="776" y="348"/>
                  </a:lnTo>
                  <a:lnTo>
                    <a:pt x="776" y="347"/>
                  </a:lnTo>
                  <a:lnTo>
                    <a:pt x="770" y="337"/>
                  </a:lnTo>
                  <a:lnTo>
                    <a:pt x="763" y="325"/>
                  </a:lnTo>
                  <a:lnTo>
                    <a:pt x="758" y="310"/>
                  </a:lnTo>
                  <a:lnTo>
                    <a:pt x="755" y="298"/>
                  </a:lnTo>
                  <a:lnTo>
                    <a:pt x="753" y="295"/>
                  </a:lnTo>
                  <a:lnTo>
                    <a:pt x="755" y="290"/>
                  </a:lnTo>
                  <a:lnTo>
                    <a:pt x="756" y="286"/>
                  </a:lnTo>
                  <a:lnTo>
                    <a:pt x="759" y="284"/>
                  </a:lnTo>
                  <a:lnTo>
                    <a:pt x="786" y="260"/>
                  </a:lnTo>
                  <a:lnTo>
                    <a:pt x="804" y="236"/>
                  </a:lnTo>
                  <a:lnTo>
                    <a:pt x="814" y="211"/>
                  </a:lnTo>
                  <a:lnTo>
                    <a:pt x="818" y="183"/>
                  </a:lnTo>
                  <a:lnTo>
                    <a:pt x="816" y="168"/>
                  </a:lnTo>
                  <a:lnTo>
                    <a:pt x="812" y="153"/>
                  </a:lnTo>
                  <a:lnTo>
                    <a:pt x="803" y="142"/>
                  </a:lnTo>
                  <a:lnTo>
                    <a:pt x="792" y="133"/>
                  </a:lnTo>
                  <a:lnTo>
                    <a:pt x="779" y="127"/>
                  </a:lnTo>
                  <a:lnTo>
                    <a:pt x="762" y="124"/>
                  </a:lnTo>
                  <a:lnTo>
                    <a:pt x="741" y="128"/>
                  </a:lnTo>
                  <a:lnTo>
                    <a:pt x="722" y="139"/>
                  </a:lnTo>
                  <a:lnTo>
                    <a:pt x="706" y="155"/>
                  </a:lnTo>
                  <a:lnTo>
                    <a:pt x="705" y="156"/>
                  </a:lnTo>
                  <a:lnTo>
                    <a:pt x="704" y="156"/>
                  </a:lnTo>
                  <a:lnTo>
                    <a:pt x="703" y="156"/>
                  </a:lnTo>
                  <a:lnTo>
                    <a:pt x="701" y="153"/>
                  </a:lnTo>
                  <a:lnTo>
                    <a:pt x="700" y="152"/>
                  </a:lnTo>
                  <a:lnTo>
                    <a:pt x="700" y="150"/>
                  </a:lnTo>
                  <a:lnTo>
                    <a:pt x="700" y="148"/>
                  </a:lnTo>
                  <a:lnTo>
                    <a:pt x="710" y="134"/>
                  </a:lnTo>
                  <a:lnTo>
                    <a:pt x="726" y="119"/>
                  </a:lnTo>
                  <a:lnTo>
                    <a:pt x="745" y="108"/>
                  </a:lnTo>
                  <a:lnTo>
                    <a:pt x="769" y="100"/>
                  </a:lnTo>
                  <a:lnTo>
                    <a:pt x="796" y="96"/>
                  </a:lnTo>
                  <a:close/>
                  <a:moveTo>
                    <a:pt x="789" y="39"/>
                  </a:moveTo>
                  <a:lnTo>
                    <a:pt x="749" y="43"/>
                  </a:lnTo>
                  <a:lnTo>
                    <a:pt x="711" y="50"/>
                  </a:lnTo>
                  <a:lnTo>
                    <a:pt x="675" y="63"/>
                  </a:lnTo>
                  <a:lnTo>
                    <a:pt x="642" y="80"/>
                  </a:lnTo>
                  <a:lnTo>
                    <a:pt x="613" y="101"/>
                  </a:lnTo>
                  <a:lnTo>
                    <a:pt x="587" y="125"/>
                  </a:lnTo>
                  <a:lnTo>
                    <a:pt x="568" y="153"/>
                  </a:lnTo>
                  <a:lnTo>
                    <a:pt x="552" y="183"/>
                  </a:lnTo>
                  <a:lnTo>
                    <a:pt x="543" y="214"/>
                  </a:lnTo>
                  <a:lnTo>
                    <a:pt x="539" y="248"/>
                  </a:lnTo>
                  <a:lnTo>
                    <a:pt x="543" y="282"/>
                  </a:lnTo>
                  <a:lnTo>
                    <a:pt x="554" y="315"/>
                  </a:lnTo>
                  <a:lnTo>
                    <a:pt x="571" y="347"/>
                  </a:lnTo>
                  <a:lnTo>
                    <a:pt x="595" y="376"/>
                  </a:lnTo>
                  <a:lnTo>
                    <a:pt x="624" y="403"/>
                  </a:lnTo>
                  <a:lnTo>
                    <a:pt x="630" y="410"/>
                  </a:lnTo>
                  <a:lnTo>
                    <a:pt x="636" y="420"/>
                  </a:lnTo>
                  <a:lnTo>
                    <a:pt x="638" y="431"/>
                  </a:lnTo>
                  <a:lnTo>
                    <a:pt x="640" y="441"/>
                  </a:lnTo>
                  <a:lnTo>
                    <a:pt x="638" y="454"/>
                  </a:lnTo>
                  <a:lnTo>
                    <a:pt x="633" y="466"/>
                  </a:lnTo>
                  <a:lnTo>
                    <a:pt x="632" y="469"/>
                  </a:lnTo>
                  <a:lnTo>
                    <a:pt x="629" y="475"/>
                  </a:lnTo>
                  <a:lnTo>
                    <a:pt x="625" y="484"/>
                  </a:lnTo>
                  <a:lnTo>
                    <a:pt x="620" y="493"/>
                  </a:lnTo>
                  <a:lnTo>
                    <a:pt x="615" y="502"/>
                  </a:lnTo>
                  <a:lnTo>
                    <a:pt x="631" y="491"/>
                  </a:lnTo>
                  <a:lnTo>
                    <a:pt x="647" y="480"/>
                  </a:lnTo>
                  <a:lnTo>
                    <a:pt x="661" y="470"/>
                  </a:lnTo>
                  <a:lnTo>
                    <a:pt x="673" y="461"/>
                  </a:lnTo>
                  <a:lnTo>
                    <a:pt x="683" y="454"/>
                  </a:lnTo>
                  <a:lnTo>
                    <a:pt x="689" y="449"/>
                  </a:lnTo>
                  <a:lnTo>
                    <a:pt x="692" y="448"/>
                  </a:lnTo>
                  <a:lnTo>
                    <a:pt x="696" y="446"/>
                  </a:lnTo>
                  <a:lnTo>
                    <a:pt x="703" y="444"/>
                  </a:lnTo>
                  <a:lnTo>
                    <a:pt x="709" y="444"/>
                  </a:lnTo>
                  <a:lnTo>
                    <a:pt x="749" y="453"/>
                  </a:lnTo>
                  <a:lnTo>
                    <a:pt x="789" y="456"/>
                  </a:lnTo>
                  <a:lnTo>
                    <a:pt x="830" y="454"/>
                  </a:lnTo>
                  <a:lnTo>
                    <a:pt x="868" y="446"/>
                  </a:lnTo>
                  <a:lnTo>
                    <a:pt x="905" y="431"/>
                  </a:lnTo>
                  <a:lnTo>
                    <a:pt x="939" y="413"/>
                  </a:lnTo>
                  <a:lnTo>
                    <a:pt x="970" y="388"/>
                  </a:lnTo>
                  <a:lnTo>
                    <a:pt x="993" y="364"/>
                  </a:lnTo>
                  <a:lnTo>
                    <a:pt x="1013" y="337"/>
                  </a:lnTo>
                  <a:lnTo>
                    <a:pt x="1026" y="308"/>
                  </a:lnTo>
                  <a:lnTo>
                    <a:pt x="1034" y="279"/>
                  </a:lnTo>
                  <a:lnTo>
                    <a:pt x="1038" y="248"/>
                  </a:lnTo>
                  <a:lnTo>
                    <a:pt x="1034" y="214"/>
                  </a:lnTo>
                  <a:lnTo>
                    <a:pt x="1025" y="183"/>
                  </a:lnTo>
                  <a:lnTo>
                    <a:pt x="1009" y="153"/>
                  </a:lnTo>
                  <a:lnTo>
                    <a:pt x="988" y="125"/>
                  </a:lnTo>
                  <a:lnTo>
                    <a:pt x="964" y="101"/>
                  </a:lnTo>
                  <a:lnTo>
                    <a:pt x="934" y="80"/>
                  </a:lnTo>
                  <a:lnTo>
                    <a:pt x="901" y="63"/>
                  </a:lnTo>
                  <a:lnTo>
                    <a:pt x="866" y="50"/>
                  </a:lnTo>
                  <a:lnTo>
                    <a:pt x="829" y="43"/>
                  </a:lnTo>
                  <a:lnTo>
                    <a:pt x="789" y="39"/>
                  </a:lnTo>
                  <a:close/>
                  <a:moveTo>
                    <a:pt x="787" y="0"/>
                  </a:moveTo>
                  <a:lnTo>
                    <a:pt x="835" y="2"/>
                  </a:lnTo>
                  <a:lnTo>
                    <a:pt x="878" y="12"/>
                  </a:lnTo>
                  <a:lnTo>
                    <a:pt x="919" y="27"/>
                  </a:lnTo>
                  <a:lnTo>
                    <a:pt x="957" y="47"/>
                  </a:lnTo>
                  <a:lnTo>
                    <a:pt x="990" y="73"/>
                  </a:lnTo>
                  <a:lnTo>
                    <a:pt x="1017" y="101"/>
                  </a:lnTo>
                  <a:lnTo>
                    <a:pt x="1040" y="134"/>
                  </a:lnTo>
                  <a:lnTo>
                    <a:pt x="1057" y="170"/>
                  </a:lnTo>
                  <a:lnTo>
                    <a:pt x="1068" y="209"/>
                  </a:lnTo>
                  <a:lnTo>
                    <a:pt x="1072" y="251"/>
                  </a:lnTo>
                  <a:lnTo>
                    <a:pt x="1070" y="286"/>
                  </a:lnTo>
                  <a:lnTo>
                    <a:pt x="1062" y="319"/>
                  </a:lnTo>
                  <a:lnTo>
                    <a:pt x="1049" y="351"/>
                  </a:lnTo>
                  <a:lnTo>
                    <a:pt x="1032" y="381"/>
                  </a:lnTo>
                  <a:lnTo>
                    <a:pt x="1010" y="409"/>
                  </a:lnTo>
                  <a:lnTo>
                    <a:pt x="984" y="433"/>
                  </a:lnTo>
                  <a:lnTo>
                    <a:pt x="950" y="458"/>
                  </a:lnTo>
                  <a:lnTo>
                    <a:pt x="913" y="477"/>
                  </a:lnTo>
                  <a:lnTo>
                    <a:pt x="873" y="491"/>
                  </a:lnTo>
                  <a:lnTo>
                    <a:pt x="831" y="499"/>
                  </a:lnTo>
                  <a:lnTo>
                    <a:pt x="787" y="502"/>
                  </a:lnTo>
                  <a:lnTo>
                    <a:pt x="750" y="499"/>
                  </a:lnTo>
                  <a:lnTo>
                    <a:pt x="712" y="493"/>
                  </a:lnTo>
                  <a:lnTo>
                    <a:pt x="706" y="495"/>
                  </a:lnTo>
                  <a:lnTo>
                    <a:pt x="695" y="502"/>
                  </a:lnTo>
                  <a:lnTo>
                    <a:pt x="681" y="509"/>
                  </a:lnTo>
                  <a:lnTo>
                    <a:pt x="664" y="517"/>
                  </a:lnTo>
                  <a:lnTo>
                    <a:pt x="643" y="527"/>
                  </a:lnTo>
                  <a:lnTo>
                    <a:pt x="623" y="538"/>
                  </a:lnTo>
                  <a:lnTo>
                    <a:pt x="602" y="548"/>
                  </a:lnTo>
                  <a:lnTo>
                    <a:pt x="581" y="558"/>
                  </a:lnTo>
                  <a:lnTo>
                    <a:pt x="562" y="567"/>
                  </a:lnTo>
                  <a:lnTo>
                    <a:pt x="546" y="575"/>
                  </a:lnTo>
                  <a:lnTo>
                    <a:pt x="533" y="581"/>
                  </a:lnTo>
                  <a:lnTo>
                    <a:pt x="524" y="586"/>
                  </a:lnTo>
                  <a:lnTo>
                    <a:pt x="522" y="587"/>
                  </a:lnTo>
                  <a:lnTo>
                    <a:pt x="523" y="583"/>
                  </a:lnTo>
                  <a:lnTo>
                    <a:pt x="527" y="575"/>
                  </a:lnTo>
                  <a:lnTo>
                    <a:pt x="532" y="561"/>
                  </a:lnTo>
                  <a:lnTo>
                    <a:pt x="539" y="544"/>
                  </a:lnTo>
                  <a:lnTo>
                    <a:pt x="546" y="525"/>
                  </a:lnTo>
                  <a:lnTo>
                    <a:pt x="555" y="503"/>
                  </a:lnTo>
                  <a:lnTo>
                    <a:pt x="563" y="482"/>
                  </a:lnTo>
                  <a:lnTo>
                    <a:pt x="571" y="461"/>
                  </a:lnTo>
                  <a:lnTo>
                    <a:pt x="578" y="442"/>
                  </a:lnTo>
                  <a:lnTo>
                    <a:pt x="584" y="426"/>
                  </a:lnTo>
                  <a:lnTo>
                    <a:pt x="556" y="396"/>
                  </a:lnTo>
                  <a:lnTo>
                    <a:pt x="533" y="363"/>
                  </a:lnTo>
                  <a:lnTo>
                    <a:pt x="517" y="327"/>
                  </a:lnTo>
                  <a:lnTo>
                    <a:pt x="506" y="290"/>
                  </a:lnTo>
                  <a:lnTo>
                    <a:pt x="503" y="251"/>
                  </a:lnTo>
                  <a:lnTo>
                    <a:pt x="506" y="209"/>
                  </a:lnTo>
                  <a:lnTo>
                    <a:pt x="517" y="170"/>
                  </a:lnTo>
                  <a:lnTo>
                    <a:pt x="534" y="134"/>
                  </a:lnTo>
                  <a:lnTo>
                    <a:pt x="557" y="101"/>
                  </a:lnTo>
                  <a:lnTo>
                    <a:pt x="585" y="73"/>
                  </a:lnTo>
                  <a:lnTo>
                    <a:pt x="618" y="47"/>
                  </a:lnTo>
                  <a:lnTo>
                    <a:pt x="655" y="27"/>
                  </a:lnTo>
                  <a:lnTo>
                    <a:pt x="696" y="12"/>
                  </a:lnTo>
                  <a:lnTo>
                    <a:pt x="741" y="2"/>
                  </a:lnTo>
                  <a:lnTo>
                    <a:pt x="787" y="0"/>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59E74C3D-74F7-691A-8748-D10CD01D5F64}"/>
              </a:ext>
            </a:extLst>
          </p:cNvPr>
          <p:cNvGrpSpPr/>
          <p:nvPr/>
        </p:nvGrpSpPr>
        <p:grpSpPr>
          <a:xfrm>
            <a:off x="5033964" y="4987506"/>
            <a:ext cx="6908414" cy="1135483"/>
            <a:chOff x="5033964" y="4987506"/>
            <a:chExt cx="6908414" cy="1135483"/>
          </a:xfrm>
        </p:grpSpPr>
        <p:sp>
          <p:nvSpPr>
            <p:cNvPr id="7" name="TextBox 6">
              <a:extLst>
                <a:ext uri="{FF2B5EF4-FFF2-40B4-BE49-F238E27FC236}">
                  <a16:creationId xmlns:a16="http://schemas.microsoft.com/office/drawing/2014/main" id="{9B09122E-0080-815D-14D8-9314CACC5948}"/>
                </a:ext>
              </a:extLst>
            </p:cNvPr>
            <p:cNvSpPr txBox="1"/>
            <p:nvPr/>
          </p:nvSpPr>
          <p:spPr>
            <a:xfrm>
              <a:off x="6095999" y="5415103"/>
              <a:ext cx="5846379" cy="707886"/>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More user-friendly digital option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Consideration for CAD integration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nvGrpSpPr>
            <p:cNvPr id="16" name="Group 15">
              <a:extLst>
                <a:ext uri="{FF2B5EF4-FFF2-40B4-BE49-F238E27FC236}">
                  <a16:creationId xmlns:a16="http://schemas.microsoft.com/office/drawing/2014/main" id="{E44BEB12-14E6-D23B-65BC-80FDE4B5620B}"/>
                </a:ext>
              </a:extLst>
            </p:cNvPr>
            <p:cNvGrpSpPr/>
            <p:nvPr/>
          </p:nvGrpSpPr>
          <p:grpSpPr>
            <a:xfrm>
              <a:off x="5033964" y="4987506"/>
              <a:ext cx="4042805" cy="1019679"/>
              <a:chOff x="5033964" y="4987506"/>
              <a:chExt cx="4042805" cy="1019679"/>
            </a:xfrm>
          </p:grpSpPr>
          <p:sp>
            <p:nvSpPr>
              <p:cNvPr id="42" name="Oval 41"/>
              <p:cNvSpPr/>
              <p:nvPr/>
            </p:nvSpPr>
            <p:spPr>
              <a:xfrm>
                <a:off x="5033964" y="4987506"/>
                <a:ext cx="1019679" cy="1019679"/>
              </a:xfrm>
              <a:prstGeom prst="ellipse">
                <a:avLst/>
              </a:prstGeom>
              <a:solidFill>
                <a:srgbClr val="166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50" name="Rectangle 49"/>
              <p:cNvSpPr/>
              <p:nvPr/>
            </p:nvSpPr>
            <p:spPr>
              <a:xfrm>
                <a:off x="6253560" y="5113533"/>
                <a:ext cx="2823209"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20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Digital Version Update</a:t>
                </a:r>
                <a:endParaRPr kumimoji="0" lang="id-ID" sz="1700" b="1" i="0" u="none" strike="noStrike" kern="1200" cap="none" spc="20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nvGrpSpPr>
              <p:cNvPr id="9" name="Group 8">
                <a:extLst>
                  <a:ext uri="{FF2B5EF4-FFF2-40B4-BE49-F238E27FC236}">
                    <a16:creationId xmlns:a16="http://schemas.microsoft.com/office/drawing/2014/main" id="{4FECE228-2FED-01BF-DF63-960A65168A93}"/>
                  </a:ext>
                </a:extLst>
              </p:cNvPr>
              <p:cNvGrpSpPr/>
              <p:nvPr/>
            </p:nvGrpSpPr>
            <p:grpSpPr>
              <a:xfrm>
                <a:off x="5271668" y="5276511"/>
                <a:ext cx="544269" cy="481122"/>
                <a:chOff x="1586951" y="2111148"/>
                <a:chExt cx="859754" cy="755658"/>
              </a:xfrm>
              <a:solidFill>
                <a:schemeClr val="bg1"/>
              </a:solidFill>
            </p:grpSpPr>
            <p:sp>
              <p:nvSpPr>
                <p:cNvPr id="10" name="Freeform 6">
                  <a:extLst>
                    <a:ext uri="{FF2B5EF4-FFF2-40B4-BE49-F238E27FC236}">
                      <a16:creationId xmlns:a16="http://schemas.microsoft.com/office/drawing/2014/main" id="{6485EBF0-B7FC-7D34-8EC5-3CB0A3E354E3}"/>
                    </a:ext>
                  </a:extLst>
                </p:cNvPr>
                <p:cNvSpPr>
                  <a:spLocks noEditPoints="1"/>
                </p:cNvSpPr>
                <p:nvPr/>
              </p:nvSpPr>
              <p:spPr bwMode="auto">
                <a:xfrm>
                  <a:off x="1586951" y="2111148"/>
                  <a:ext cx="859754" cy="755658"/>
                </a:xfrm>
                <a:custGeom>
                  <a:avLst/>
                  <a:gdLst>
                    <a:gd name="T0" fmla="*/ 678 w 1339"/>
                    <a:gd name="T1" fmla="*/ 823 h 1175"/>
                    <a:gd name="T2" fmla="*/ 668 w 1339"/>
                    <a:gd name="T3" fmla="*/ 825 h 1175"/>
                    <a:gd name="T4" fmla="*/ 656 w 1339"/>
                    <a:gd name="T5" fmla="*/ 821 h 1175"/>
                    <a:gd name="T6" fmla="*/ 640 w 1339"/>
                    <a:gd name="T7" fmla="*/ 829 h 1175"/>
                    <a:gd name="T8" fmla="*/ 633 w 1339"/>
                    <a:gd name="T9" fmla="*/ 849 h 1175"/>
                    <a:gd name="T10" fmla="*/ 640 w 1339"/>
                    <a:gd name="T11" fmla="*/ 873 h 1175"/>
                    <a:gd name="T12" fmla="*/ 651 w 1339"/>
                    <a:gd name="T13" fmla="*/ 890 h 1175"/>
                    <a:gd name="T14" fmla="*/ 661 w 1339"/>
                    <a:gd name="T15" fmla="*/ 891 h 1175"/>
                    <a:gd name="T16" fmla="*/ 671 w 1339"/>
                    <a:gd name="T17" fmla="*/ 888 h 1175"/>
                    <a:gd name="T18" fmla="*/ 681 w 1339"/>
                    <a:gd name="T19" fmla="*/ 891 h 1175"/>
                    <a:gd name="T20" fmla="*/ 691 w 1339"/>
                    <a:gd name="T21" fmla="*/ 890 h 1175"/>
                    <a:gd name="T22" fmla="*/ 700 w 1339"/>
                    <a:gd name="T23" fmla="*/ 875 h 1175"/>
                    <a:gd name="T24" fmla="*/ 696 w 1339"/>
                    <a:gd name="T25" fmla="*/ 859 h 1175"/>
                    <a:gd name="T26" fmla="*/ 694 w 1339"/>
                    <a:gd name="T27" fmla="*/ 842 h 1175"/>
                    <a:gd name="T28" fmla="*/ 704 w 1339"/>
                    <a:gd name="T29" fmla="*/ 829 h 1175"/>
                    <a:gd name="T30" fmla="*/ 691 w 1339"/>
                    <a:gd name="T31" fmla="*/ 821 h 1175"/>
                    <a:gd name="T32" fmla="*/ 682 w 1339"/>
                    <a:gd name="T33" fmla="*/ 802 h 1175"/>
                    <a:gd name="T34" fmla="*/ 673 w 1339"/>
                    <a:gd name="T35" fmla="*/ 813 h 1175"/>
                    <a:gd name="T36" fmla="*/ 671 w 1339"/>
                    <a:gd name="T37" fmla="*/ 821 h 1175"/>
                    <a:gd name="T38" fmla="*/ 673 w 1339"/>
                    <a:gd name="T39" fmla="*/ 821 h 1175"/>
                    <a:gd name="T40" fmla="*/ 686 w 1339"/>
                    <a:gd name="T41" fmla="*/ 812 h 1175"/>
                    <a:gd name="T42" fmla="*/ 687 w 1339"/>
                    <a:gd name="T43" fmla="*/ 802 h 1175"/>
                    <a:gd name="T44" fmla="*/ 67 w 1339"/>
                    <a:gd name="T45" fmla="*/ 745 h 1175"/>
                    <a:gd name="T46" fmla="*/ 67 w 1339"/>
                    <a:gd name="T47" fmla="*/ 63 h 1175"/>
                    <a:gd name="T48" fmla="*/ 1313 w 1339"/>
                    <a:gd name="T49" fmla="*/ 3 h 1175"/>
                    <a:gd name="T50" fmla="*/ 1339 w 1339"/>
                    <a:gd name="T51" fmla="*/ 42 h 1175"/>
                    <a:gd name="T52" fmla="*/ 1326 w 1339"/>
                    <a:gd name="T53" fmla="*/ 947 h 1175"/>
                    <a:gd name="T54" fmla="*/ 846 w 1339"/>
                    <a:gd name="T55" fmla="*/ 960 h 1175"/>
                    <a:gd name="T56" fmla="*/ 847 w 1339"/>
                    <a:gd name="T57" fmla="*/ 991 h 1175"/>
                    <a:gd name="T58" fmla="*/ 857 w 1339"/>
                    <a:gd name="T59" fmla="*/ 1082 h 1175"/>
                    <a:gd name="T60" fmla="*/ 862 w 1339"/>
                    <a:gd name="T61" fmla="*/ 1100 h 1175"/>
                    <a:gd name="T62" fmla="*/ 875 w 1339"/>
                    <a:gd name="T63" fmla="*/ 1113 h 1175"/>
                    <a:gd name="T64" fmla="*/ 900 w 1339"/>
                    <a:gd name="T65" fmla="*/ 1134 h 1175"/>
                    <a:gd name="T66" fmla="*/ 919 w 1339"/>
                    <a:gd name="T67" fmla="*/ 1152 h 1175"/>
                    <a:gd name="T68" fmla="*/ 926 w 1339"/>
                    <a:gd name="T69" fmla="*/ 1159 h 1175"/>
                    <a:gd name="T70" fmla="*/ 926 w 1339"/>
                    <a:gd name="T71" fmla="*/ 1168 h 1175"/>
                    <a:gd name="T72" fmla="*/ 919 w 1339"/>
                    <a:gd name="T73" fmla="*/ 1173 h 1175"/>
                    <a:gd name="T74" fmla="*/ 418 w 1339"/>
                    <a:gd name="T75" fmla="*/ 1175 h 1175"/>
                    <a:gd name="T76" fmla="*/ 407 w 1339"/>
                    <a:gd name="T77" fmla="*/ 1173 h 1175"/>
                    <a:gd name="T78" fmla="*/ 402 w 1339"/>
                    <a:gd name="T79" fmla="*/ 1165 h 1175"/>
                    <a:gd name="T80" fmla="*/ 402 w 1339"/>
                    <a:gd name="T81" fmla="*/ 1160 h 1175"/>
                    <a:gd name="T82" fmla="*/ 408 w 1339"/>
                    <a:gd name="T83" fmla="*/ 1154 h 1175"/>
                    <a:gd name="T84" fmla="*/ 433 w 1339"/>
                    <a:gd name="T85" fmla="*/ 1133 h 1175"/>
                    <a:gd name="T86" fmla="*/ 460 w 1339"/>
                    <a:gd name="T87" fmla="*/ 1110 h 1175"/>
                    <a:gd name="T88" fmla="*/ 473 w 1339"/>
                    <a:gd name="T89" fmla="*/ 1098 h 1175"/>
                    <a:gd name="T90" fmla="*/ 480 w 1339"/>
                    <a:gd name="T91" fmla="*/ 1082 h 1175"/>
                    <a:gd name="T92" fmla="*/ 488 w 1339"/>
                    <a:gd name="T93" fmla="*/ 1001 h 1175"/>
                    <a:gd name="T94" fmla="*/ 42 w 1339"/>
                    <a:gd name="T95" fmla="*/ 960 h 1175"/>
                    <a:gd name="T96" fmla="*/ 3 w 1339"/>
                    <a:gd name="T97" fmla="*/ 934 h 1175"/>
                    <a:gd name="T98" fmla="*/ 3 w 1339"/>
                    <a:gd name="T99" fmla="*/ 26 h 1175"/>
                    <a:gd name="T100" fmla="*/ 42 w 1339"/>
                    <a:gd name="T101" fmla="*/ 0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39" h="1175">
                      <a:moveTo>
                        <a:pt x="686" y="821"/>
                      </a:moveTo>
                      <a:lnTo>
                        <a:pt x="681" y="821"/>
                      </a:lnTo>
                      <a:lnTo>
                        <a:pt x="678" y="823"/>
                      </a:lnTo>
                      <a:lnTo>
                        <a:pt x="673" y="825"/>
                      </a:lnTo>
                      <a:lnTo>
                        <a:pt x="671" y="825"/>
                      </a:lnTo>
                      <a:lnTo>
                        <a:pt x="668" y="825"/>
                      </a:lnTo>
                      <a:lnTo>
                        <a:pt x="665" y="823"/>
                      </a:lnTo>
                      <a:lnTo>
                        <a:pt x="661" y="821"/>
                      </a:lnTo>
                      <a:lnTo>
                        <a:pt x="656" y="821"/>
                      </a:lnTo>
                      <a:lnTo>
                        <a:pt x="650" y="821"/>
                      </a:lnTo>
                      <a:lnTo>
                        <a:pt x="645" y="825"/>
                      </a:lnTo>
                      <a:lnTo>
                        <a:pt x="640" y="829"/>
                      </a:lnTo>
                      <a:lnTo>
                        <a:pt x="637" y="834"/>
                      </a:lnTo>
                      <a:lnTo>
                        <a:pt x="635" y="841"/>
                      </a:lnTo>
                      <a:lnTo>
                        <a:pt x="633" y="849"/>
                      </a:lnTo>
                      <a:lnTo>
                        <a:pt x="635" y="857"/>
                      </a:lnTo>
                      <a:lnTo>
                        <a:pt x="637" y="865"/>
                      </a:lnTo>
                      <a:lnTo>
                        <a:pt x="640" y="873"/>
                      </a:lnTo>
                      <a:lnTo>
                        <a:pt x="645" y="882"/>
                      </a:lnTo>
                      <a:lnTo>
                        <a:pt x="648" y="886"/>
                      </a:lnTo>
                      <a:lnTo>
                        <a:pt x="651" y="890"/>
                      </a:lnTo>
                      <a:lnTo>
                        <a:pt x="655" y="891"/>
                      </a:lnTo>
                      <a:lnTo>
                        <a:pt x="658" y="891"/>
                      </a:lnTo>
                      <a:lnTo>
                        <a:pt x="661" y="891"/>
                      </a:lnTo>
                      <a:lnTo>
                        <a:pt x="665" y="890"/>
                      </a:lnTo>
                      <a:lnTo>
                        <a:pt x="668" y="888"/>
                      </a:lnTo>
                      <a:lnTo>
                        <a:pt x="671" y="888"/>
                      </a:lnTo>
                      <a:lnTo>
                        <a:pt x="674" y="888"/>
                      </a:lnTo>
                      <a:lnTo>
                        <a:pt x="678" y="890"/>
                      </a:lnTo>
                      <a:lnTo>
                        <a:pt x="681" y="891"/>
                      </a:lnTo>
                      <a:lnTo>
                        <a:pt x="684" y="891"/>
                      </a:lnTo>
                      <a:lnTo>
                        <a:pt x="687" y="891"/>
                      </a:lnTo>
                      <a:lnTo>
                        <a:pt x="691" y="890"/>
                      </a:lnTo>
                      <a:lnTo>
                        <a:pt x="694" y="886"/>
                      </a:lnTo>
                      <a:lnTo>
                        <a:pt x="697" y="882"/>
                      </a:lnTo>
                      <a:lnTo>
                        <a:pt x="700" y="875"/>
                      </a:lnTo>
                      <a:lnTo>
                        <a:pt x="705" y="867"/>
                      </a:lnTo>
                      <a:lnTo>
                        <a:pt x="700" y="864"/>
                      </a:lnTo>
                      <a:lnTo>
                        <a:pt x="696" y="859"/>
                      </a:lnTo>
                      <a:lnTo>
                        <a:pt x="694" y="854"/>
                      </a:lnTo>
                      <a:lnTo>
                        <a:pt x="692" y="849"/>
                      </a:lnTo>
                      <a:lnTo>
                        <a:pt x="694" y="842"/>
                      </a:lnTo>
                      <a:lnTo>
                        <a:pt x="696" y="838"/>
                      </a:lnTo>
                      <a:lnTo>
                        <a:pt x="699" y="834"/>
                      </a:lnTo>
                      <a:lnTo>
                        <a:pt x="704" y="829"/>
                      </a:lnTo>
                      <a:lnTo>
                        <a:pt x="699" y="826"/>
                      </a:lnTo>
                      <a:lnTo>
                        <a:pt x="696" y="823"/>
                      </a:lnTo>
                      <a:lnTo>
                        <a:pt x="691" y="821"/>
                      </a:lnTo>
                      <a:lnTo>
                        <a:pt x="686" y="821"/>
                      </a:lnTo>
                      <a:close/>
                      <a:moveTo>
                        <a:pt x="687" y="800"/>
                      </a:moveTo>
                      <a:lnTo>
                        <a:pt x="682" y="802"/>
                      </a:lnTo>
                      <a:lnTo>
                        <a:pt x="679" y="803"/>
                      </a:lnTo>
                      <a:lnTo>
                        <a:pt x="676" y="807"/>
                      </a:lnTo>
                      <a:lnTo>
                        <a:pt x="673" y="813"/>
                      </a:lnTo>
                      <a:lnTo>
                        <a:pt x="671" y="820"/>
                      </a:lnTo>
                      <a:lnTo>
                        <a:pt x="671" y="821"/>
                      </a:lnTo>
                      <a:lnTo>
                        <a:pt x="671" y="821"/>
                      </a:lnTo>
                      <a:lnTo>
                        <a:pt x="671" y="821"/>
                      </a:lnTo>
                      <a:lnTo>
                        <a:pt x="671" y="821"/>
                      </a:lnTo>
                      <a:lnTo>
                        <a:pt x="673" y="821"/>
                      </a:lnTo>
                      <a:lnTo>
                        <a:pt x="678" y="820"/>
                      </a:lnTo>
                      <a:lnTo>
                        <a:pt x="682" y="816"/>
                      </a:lnTo>
                      <a:lnTo>
                        <a:pt x="686" y="812"/>
                      </a:lnTo>
                      <a:lnTo>
                        <a:pt x="687" y="808"/>
                      </a:lnTo>
                      <a:lnTo>
                        <a:pt x="687" y="803"/>
                      </a:lnTo>
                      <a:lnTo>
                        <a:pt x="687" y="802"/>
                      </a:lnTo>
                      <a:lnTo>
                        <a:pt x="687" y="800"/>
                      </a:lnTo>
                      <a:close/>
                      <a:moveTo>
                        <a:pt x="67" y="63"/>
                      </a:moveTo>
                      <a:lnTo>
                        <a:pt x="67" y="745"/>
                      </a:lnTo>
                      <a:lnTo>
                        <a:pt x="1272" y="745"/>
                      </a:lnTo>
                      <a:lnTo>
                        <a:pt x="1272" y="63"/>
                      </a:lnTo>
                      <a:lnTo>
                        <a:pt x="67" y="63"/>
                      </a:lnTo>
                      <a:close/>
                      <a:moveTo>
                        <a:pt x="42" y="0"/>
                      </a:moveTo>
                      <a:lnTo>
                        <a:pt x="1296" y="0"/>
                      </a:lnTo>
                      <a:lnTo>
                        <a:pt x="1313" y="3"/>
                      </a:lnTo>
                      <a:lnTo>
                        <a:pt x="1326" y="13"/>
                      </a:lnTo>
                      <a:lnTo>
                        <a:pt x="1336" y="26"/>
                      </a:lnTo>
                      <a:lnTo>
                        <a:pt x="1339" y="42"/>
                      </a:lnTo>
                      <a:lnTo>
                        <a:pt x="1339" y="916"/>
                      </a:lnTo>
                      <a:lnTo>
                        <a:pt x="1336" y="934"/>
                      </a:lnTo>
                      <a:lnTo>
                        <a:pt x="1326" y="947"/>
                      </a:lnTo>
                      <a:lnTo>
                        <a:pt x="1313" y="957"/>
                      </a:lnTo>
                      <a:lnTo>
                        <a:pt x="1296" y="960"/>
                      </a:lnTo>
                      <a:lnTo>
                        <a:pt x="846" y="960"/>
                      </a:lnTo>
                      <a:lnTo>
                        <a:pt x="847" y="960"/>
                      </a:lnTo>
                      <a:lnTo>
                        <a:pt x="847" y="963"/>
                      </a:lnTo>
                      <a:lnTo>
                        <a:pt x="847" y="991"/>
                      </a:lnTo>
                      <a:lnTo>
                        <a:pt x="851" y="1025"/>
                      </a:lnTo>
                      <a:lnTo>
                        <a:pt x="854" y="1056"/>
                      </a:lnTo>
                      <a:lnTo>
                        <a:pt x="857" y="1082"/>
                      </a:lnTo>
                      <a:lnTo>
                        <a:pt x="859" y="1090"/>
                      </a:lnTo>
                      <a:lnTo>
                        <a:pt x="860" y="1097"/>
                      </a:lnTo>
                      <a:lnTo>
                        <a:pt x="862" y="1100"/>
                      </a:lnTo>
                      <a:lnTo>
                        <a:pt x="865" y="1105"/>
                      </a:lnTo>
                      <a:lnTo>
                        <a:pt x="870" y="1110"/>
                      </a:lnTo>
                      <a:lnTo>
                        <a:pt x="875" y="1113"/>
                      </a:lnTo>
                      <a:lnTo>
                        <a:pt x="882" y="1118"/>
                      </a:lnTo>
                      <a:lnTo>
                        <a:pt x="890" y="1126"/>
                      </a:lnTo>
                      <a:lnTo>
                        <a:pt x="900" y="1134"/>
                      </a:lnTo>
                      <a:lnTo>
                        <a:pt x="908" y="1142"/>
                      </a:lnTo>
                      <a:lnTo>
                        <a:pt x="916" y="1149"/>
                      </a:lnTo>
                      <a:lnTo>
                        <a:pt x="919" y="1152"/>
                      </a:lnTo>
                      <a:lnTo>
                        <a:pt x="921" y="1154"/>
                      </a:lnTo>
                      <a:lnTo>
                        <a:pt x="924" y="1155"/>
                      </a:lnTo>
                      <a:lnTo>
                        <a:pt x="926" y="1159"/>
                      </a:lnTo>
                      <a:lnTo>
                        <a:pt x="926" y="1164"/>
                      </a:lnTo>
                      <a:lnTo>
                        <a:pt x="926" y="1165"/>
                      </a:lnTo>
                      <a:lnTo>
                        <a:pt x="926" y="1168"/>
                      </a:lnTo>
                      <a:lnTo>
                        <a:pt x="924" y="1172"/>
                      </a:lnTo>
                      <a:lnTo>
                        <a:pt x="922" y="1173"/>
                      </a:lnTo>
                      <a:lnTo>
                        <a:pt x="919" y="1173"/>
                      </a:lnTo>
                      <a:lnTo>
                        <a:pt x="914" y="1175"/>
                      </a:lnTo>
                      <a:lnTo>
                        <a:pt x="911" y="1175"/>
                      </a:lnTo>
                      <a:lnTo>
                        <a:pt x="418" y="1175"/>
                      </a:lnTo>
                      <a:lnTo>
                        <a:pt x="413" y="1175"/>
                      </a:lnTo>
                      <a:lnTo>
                        <a:pt x="410" y="1173"/>
                      </a:lnTo>
                      <a:lnTo>
                        <a:pt x="407" y="1173"/>
                      </a:lnTo>
                      <a:lnTo>
                        <a:pt x="403" y="1172"/>
                      </a:lnTo>
                      <a:lnTo>
                        <a:pt x="402" y="1168"/>
                      </a:lnTo>
                      <a:lnTo>
                        <a:pt x="402" y="1165"/>
                      </a:lnTo>
                      <a:lnTo>
                        <a:pt x="402" y="1164"/>
                      </a:lnTo>
                      <a:lnTo>
                        <a:pt x="402" y="1162"/>
                      </a:lnTo>
                      <a:lnTo>
                        <a:pt x="402" y="1160"/>
                      </a:lnTo>
                      <a:lnTo>
                        <a:pt x="403" y="1157"/>
                      </a:lnTo>
                      <a:lnTo>
                        <a:pt x="405" y="1155"/>
                      </a:lnTo>
                      <a:lnTo>
                        <a:pt x="408" y="1154"/>
                      </a:lnTo>
                      <a:lnTo>
                        <a:pt x="415" y="1147"/>
                      </a:lnTo>
                      <a:lnTo>
                        <a:pt x="423" y="1141"/>
                      </a:lnTo>
                      <a:lnTo>
                        <a:pt x="433" y="1133"/>
                      </a:lnTo>
                      <a:lnTo>
                        <a:pt x="442" y="1124"/>
                      </a:lnTo>
                      <a:lnTo>
                        <a:pt x="452" y="1118"/>
                      </a:lnTo>
                      <a:lnTo>
                        <a:pt x="460" y="1110"/>
                      </a:lnTo>
                      <a:lnTo>
                        <a:pt x="467" y="1105"/>
                      </a:lnTo>
                      <a:lnTo>
                        <a:pt x="470" y="1102"/>
                      </a:lnTo>
                      <a:lnTo>
                        <a:pt x="473" y="1098"/>
                      </a:lnTo>
                      <a:lnTo>
                        <a:pt x="475" y="1095"/>
                      </a:lnTo>
                      <a:lnTo>
                        <a:pt x="477" y="1090"/>
                      </a:lnTo>
                      <a:lnTo>
                        <a:pt x="480" y="1082"/>
                      </a:lnTo>
                      <a:lnTo>
                        <a:pt x="482" y="1074"/>
                      </a:lnTo>
                      <a:lnTo>
                        <a:pt x="485" y="1038"/>
                      </a:lnTo>
                      <a:lnTo>
                        <a:pt x="488" y="1001"/>
                      </a:lnTo>
                      <a:lnTo>
                        <a:pt x="490" y="971"/>
                      </a:lnTo>
                      <a:lnTo>
                        <a:pt x="490" y="960"/>
                      </a:lnTo>
                      <a:lnTo>
                        <a:pt x="42" y="960"/>
                      </a:lnTo>
                      <a:lnTo>
                        <a:pt x="26" y="957"/>
                      </a:lnTo>
                      <a:lnTo>
                        <a:pt x="13" y="947"/>
                      </a:lnTo>
                      <a:lnTo>
                        <a:pt x="3" y="934"/>
                      </a:lnTo>
                      <a:lnTo>
                        <a:pt x="0" y="916"/>
                      </a:lnTo>
                      <a:lnTo>
                        <a:pt x="0" y="42"/>
                      </a:lnTo>
                      <a:lnTo>
                        <a:pt x="3" y="26"/>
                      </a:lnTo>
                      <a:lnTo>
                        <a:pt x="13" y="13"/>
                      </a:lnTo>
                      <a:lnTo>
                        <a:pt x="26" y="3"/>
                      </a:lnTo>
                      <a:lnTo>
                        <a:pt x="42" y="0"/>
                      </a:lnTo>
                      <a:close/>
                    </a:path>
                  </a:pathLst>
                </a:custGeom>
                <a:grpFill/>
                <a:ln w="0">
                  <a:noFill/>
                  <a:prstDash val="solid"/>
                  <a:round/>
                  <a:headEnd/>
                  <a:tailEnd/>
                </a:ln>
                <a:effec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6C18461A-B2AD-9036-D401-E01D35FA33B0}"/>
                    </a:ext>
                  </a:extLst>
                </p:cNvPr>
                <p:cNvSpPr/>
                <p:nvPr/>
              </p:nvSpPr>
              <p:spPr>
                <a:xfrm>
                  <a:off x="1964531" y="2614613"/>
                  <a:ext cx="100013" cy="100013"/>
                </a:xfrm>
                <a:prstGeom prst="ellipse">
                  <a:avLst/>
                </a:prstGeom>
                <a:grp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grpSp>
        </p:grpSp>
      </p:grpSp>
      <p:grpSp>
        <p:nvGrpSpPr>
          <p:cNvPr id="12" name="Group 11">
            <a:extLst>
              <a:ext uri="{FF2B5EF4-FFF2-40B4-BE49-F238E27FC236}">
                <a16:creationId xmlns:a16="http://schemas.microsoft.com/office/drawing/2014/main" id="{D0645D5A-7542-E0DF-F4E3-B55CC30945C8}"/>
              </a:ext>
            </a:extLst>
          </p:cNvPr>
          <p:cNvGrpSpPr/>
          <p:nvPr/>
        </p:nvGrpSpPr>
        <p:grpSpPr>
          <a:xfrm>
            <a:off x="5048669" y="792505"/>
            <a:ext cx="6893709" cy="1293128"/>
            <a:chOff x="5048669" y="792505"/>
            <a:chExt cx="6893709" cy="1293128"/>
          </a:xfrm>
        </p:grpSpPr>
        <p:grpSp>
          <p:nvGrpSpPr>
            <p:cNvPr id="35" name="Group 34"/>
            <p:cNvGrpSpPr/>
            <p:nvPr/>
          </p:nvGrpSpPr>
          <p:grpSpPr>
            <a:xfrm>
              <a:off x="5048669" y="850816"/>
              <a:ext cx="1019679" cy="1019679"/>
              <a:chOff x="6036326" y="3308350"/>
              <a:chExt cx="787400" cy="787400"/>
            </a:xfrm>
            <a:solidFill>
              <a:srgbClr val="41A5A9"/>
            </a:solidFill>
          </p:grpSpPr>
          <p:sp>
            <p:nvSpPr>
              <p:cNvPr id="36" name="Oval 35"/>
              <p:cNvSpPr/>
              <p:nvPr/>
            </p:nvSpPr>
            <p:spPr>
              <a:xfrm>
                <a:off x="6036326" y="3308350"/>
                <a:ext cx="787400" cy="787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7" name="Shape 4910"/>
              <p:cNvSpPr/>
              <p:nvPr/>
            </p:nvSpPr>
            <p:spPr>
              <a:xfrm>
                <a:off x="6290363" y="3562350"/>
                <a:ext cx="279326" cy="279400"/>
              </a:xfrm>
              <a:custGeom>
                <a:avLst/>
                <a:gdLst/>
                <a:ahLst/>
                <a:cxnLst/>
                <a:rect l="0" t="0" r="0" b="0"/>
                <a:pathLst>
                  <a:path w="120000" h="120000" extrusionOk="0">
                    <a:moveTo>
                      <a:pt x="118344" y="19001"/>
                    </a:moveTo>
                    <a:lnTo>
                      <a:pt x="118344" y="19001"/>
                    </a:lnTo>
                    <a:cubicBezTo>
                      <a:pt x="105310" y="30774"/>
                      <a:pt x="105310" y="30774"/>
                      <a:pt x="105310" y="30774"/>
                    </a:cubicBezTo>
                    <a:cubicBezTo>
                      <a:pt x="89172" y="14664"/>
                      <a:pt x="89172" y="14664"/>
                      <a:pt x="89172" y="14664"/>
                    </a:cubicBezTo>
                    <a:cubicBezTo>
                      <a:pt x="100965" y="1445"/>
                      <a:pt x="100965" y="1445"/>
                      <a:pt x="100965" y="1445"/>
                    </a:cubicBezTo>
                    <a:cubicBezTo>
                      <a:pt x="103862" y="0"/>
                      <a:pt x="106758" y="0"/>
                      <a:pt x="109655" y="1445"/>
                    </a:cubicBezTo>
                    <a:cubicBezTo>
                      <a:pt x="118344" y="10327"/>
                      <a:pt x="118344" y="10327"/>
                      <a:pt x="118344" y="10327"/>
                    </a:cubicBezTo>
                    <a:cubicBezTo>
                      <a:pt x="119793" y="13218"/>
                      <a:pt x="119793" y="16110"/>
                      <a:pt x="118344" y="19001"/>
                    </a:cubicBezTo>
                    <a:close/>
                    <a:moveTo>
                      <a:pt x="30620" y="71669"/>
                    </a:moveTo>
                    <a:lnTo>
                      <a:pt x="30620" y="71669"/>
                    </a:lnTo>
                    <a:cubicBezTo>
                      <a:pt x="48206" y="87573"/>
                      <a:pt x="48206" y="87573"/>
                      <a:pt x="48206" y="87573"/>
                    </a:cubicBezTo>
                    <a:cubicBezTo>
                      <a:pt x="26275" y="93562"/>
                      <a:pt x="26275" y="93562"/>
                      <a:pt x="26275" y="93562"/>
                    </a:cubicBezTo>
                    <a:lnTo>
                      <a:pt x="30620" y="71669"/>
                    </a:lnTo>
                    <a:close/>
                    <a:moveTo>
                      <a:pt x="100965" y="35111"/>
                    </a:moveTo>
                    <a:lnTo>
                      <a:pt x="100965" y="35111"/>
                    </a:lnTo>
                    <a:cubicBezTo>
                      <a:pt x="52551" y="84681"/>
                      <a:pt x="52551" y="84681"/>
                      <a:pt x="52551" y="84681"/>
                    </a:cubicBezTo>
                    <a:cubicBezTo>
                      <a:pt x="34965" y="67125"/>
                      <a:pt x="34965" y="67125"/>
                      <a:pt x="34965" y="67125"/>
                    </a:cubicBezTo>
                    <a:cubicBezTo>
                      <a:pt x="84827" y="19001"/>
                      <a:pt x="84827" y="19001"/>
                      <a:pt x="84827" y="19001"/>
                    </a:cubicBezTo>
                    <a:lnTo>
                      <a:pt x="100965" y="35111"/>
                    </a:lnTo>
                    <a:close/>
                    <a:moveTo>
                      <a:pt x="11586" y="17555"/>
                    </a:moveTo>
                    <a:lnTo>
                      <a:pt x="11586" y="17555"/>
                    </a:lnTo>
                    <a:cubicBezTo>
                      <a:pt x="11586" y="108020"/>
                      <a:pt x="11586" y="108020"/>
                      <a:pt x="11586" y="108020"/>
                    </a:cubicBezTo>
                    <a:cubicBezTo>
                      <a:pt x="102413" y="108020"/>
                      <a:pt x="102413" y="108020"/>
                      <a:pt x="102413" y="108020"/>
                    </a:cubicBezTo>
                    <a:cubicBezTo>
                      <a:pt x="102413" y="42340"/>
                      <a:pt x="102413" y="42340"/>
                      <a:pt x="102413" y="42340"/>
                    </a:cubicBezTo>
                    <a:cubicBezTo>
                      <a:pt x="114000" y="30774"/>
                      <a:pt x="114000" y="30774"/>
                      <a:pt x="114000" y="30774"/>
                    </a:cubicBezTo>
                    <a:cubicBezTo>
                      <a:pt x="114000" y="114010"/>
                      <a:pt x="114000" y="114010"/>
                      <a:pt x="114000" y="114010"/>
                    </a:cubicBezTo>
                    <a:cubicBezTo>
                      <a:pt x="114000" y="116901"/>
                      <a:pt x="111103" y="119793"/>
                      <a:pt x="108206" y="119793"/>
                    </a:cubicBezTo>
                    <a:cubicBezTo>
                      <a:pt x="5793" y="119793"/>
                      <a:pt x="5793" y="119793"/>
                      <a:pt x="5793" y="119793"/>
                    </a:cubicBezTo>
                    <a:cubicBezTo>
                      <a:pt x="2896" y="119793"/>
                      <a:pt x="0" y="116901"/>
                      <a:pt x="0" y="114010"/>
                    </a:cubicBezTo>
                    <a:cubicBezTo>
                      <a:pt x="0" y="11772"/>
                      <a:pt x="0" y="11772"/>
                      <a:pt x="0" y="11772"/>
                    </a:cubicBezTo>
                    <a:cubicBezTo>
                      <a:pt x="0" y="8881"/>
                      <a:pt x="2896" y="5783"/>
                      <a:pt x="5793" y="5783"/>
                    </a:cubicBezTo>
                    <a:cubicBezTo>
                      <a:pt x="89172" y="5783"/>
                      <a:pt x="89172" y="5783"/>
                      <a:pt x="89172" y="5783"/>
                    </a:cubicBezTo>
                    <a:cubicBezTo>
                      <a:pt x="77586" y="17555"/>
                      <a:pt x="77586" y="17555"/>
                      <a:pt x="77586" y="17555"/>
                    </a:cubicBezTo>
                    <a:lnTo>
                      <a:pt x="11586" y="17555"/>
                    </a:lnTo>
                    <a:close/>
                  </a:path>
                </a:pathLst>
              </a:custGeom>
              <a:grpFill/>
              <a:ln>
                <a:noFill/>
              </a:ln>
            </p:spPr>
            <p:txBody>
              <a:bodyPr lIns="45713" tIns="22851" rIns="45713" bIns="2285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1"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sym typeface="Roboto"/>
                </a:endParaRPr>
              </a:p>
            </p:txBody>
          </p:sp>
        </p:grpSp>
        <p:sp>
          <p:nvSpPr>
            <p:cNvPr id="44" name="Rectangle 43"/>
            <p:cNvSpPr/>
            <p:nvPr/>
          </p:nvSpPr>
          <p:spPr>
            <a:xfrm>
              <a:off x="6253560" y="792505"/>
              <a:ext cx="1659429"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20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Ease of Use </a:t>
              </a:r>
              <a:endParaRPr kumimoji="0" lang="id-ID" sz="1700" b="1" i="0" u="none" strike="noStrike" kern="1200" cap="none" spc="20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45" name="Rectangle 44"/>
            <p:cNvSpPr/>
            <p:nvPr/>
          </p:nvSpPr>
          <p:spPr>
            <a:xfrm>
              <a:off x="6095999" y="1090104"/>
              <a:ext cx="5846379" cy="995529"/>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Enhance the labeling, possibly color coding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Layout: Flip Book Vs. Spiral Bound Style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Moving childbirth directions to the pregnancy/childbirth tab</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051"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13" name="Graphic 12" descr="Puzzle pieces outline">
              <a:extLst>
                <a:ext uri="{FF2B5EF4-FFF2-40B4-BE49-F238E27FC236}">
                  <a16:creationId xmlns:a16="http://schemas.microsoft.com/office/drawing/2014/main" id="{D21A0FC1-D6F8-89C1-208F-1393BF4BCD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77682" y="1030383"/>
              <a:ext cx="624456" cy="624456"/>
            </a:xfrm>
            <a:prstGeom prst="rect">
              <a:avLst/>
            </a:prstGeom>
          </p:spPr>
        </p:pic>
      </p:grpSp>
    </p:spTree>
    <p:extLst>
      <p:ext uri="{BB962C8B-B14F-4D97-AF65-F5344CB8AC3E}">
        <p14:creationId xmlns:p14="http://schemas.microsoft.com/office/powerpoint/2010/main" val="213110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lowchart: Process 39">
            <a:extLst>
              <a:ext uri="{FF2B5EF4-FFF2-40B4-BE49-F238E27FC236}">
                <a16:creationId xmlns:a16="http://schemas.microsoft.com/office/drawing/2014/main" id="{52CEA4F0-ED6A-1386-04B8-63B1C84F7EB2}"/>
              </a:ext>
            </a:extLst>
          </p:cNvPr>
          <p:cNvSpPr/>
          <p:nvPr/>
        </p:nvSpPr>
        <p:spPr>
          <a:xfrm>
            <a:off x="0" y="0"/>
            <a:ext cx="406397" cy="6858000"/>
          </a:xfrm>
          <a:prstGeom prst="flowChartProcess">
            <a:avLst/>
          </a:prstGeom>
          <a:solidFill>
            <a:srgbClr val="46B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BE7160B-0DCB-B86B-80C5-09F2C5459413}"/>
              </a:ext>
            </a:extLst>
          </p:cNvPr>
          <p:cNvSpPr/>
          <p:nvPr/>
        </p:nvSpPr>
        <p:spPr>
          <a:xfrm>
            <a:off x="5096010" y="5507235"/>
            <a:ext cx="825535" cy="8255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66A6BB88-47C8-0BB4-A354-B4069966CF4C}"/>
              </a:ext>
            </a:extLst>
          </p:cNvPr>
          <p:cNvSpPr/>
          <p:nvPr/>
        </p:nvSpPr>
        <p:spPr>
          <a:xfrm>
            <a:off x="1265655" y="168579"/>
            <a:ext cx="3595881" cy="718499"/>
          </a:xfrm>
          <a:prstGeom prst="rect">
            <a:avLst/>
          </a:prstGeom>
          <a:solidFill>
            <a:srgbClr val="41A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ound Same-side Corner of Rectangle 5">
            <a:extLst>
              <a:ext uri="{FF2B5EF4-FFF2-40B4-BE49-F238E27FC236}">
                <a16:creationId xmlns:a16="http://schemas.microsoft.com/office/drawing/2014/main" id="{DA08C65D-2B74-09F4-FAF8-099453EED486}"/>
              </a:ext>
            </a:extLst>
          </p:cNvPr>
          <p:cNvSpPr/>
          <p:nvPr/>
        </p:nvSpPr>
        <p:spPr>
          <a:xfrm rot="5400000">
            <a:off x="8914558" y="-1249370"/>
            <a:ext cx="1347886" cy="4394203"/>
          </a:xfrm>
          <a:prstGeom prst="round2SameRect">
            <a:avLst>
              <a:gd name="adj1" fmla="val 50000"/>
              <a:gd name="adj2" fmla="val 0"/>
            </a:avLst>
          </a:prstGeom>
          <a:solidFill>
            <a:srgbClr val="166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Oval 9">
            <a:extLst>
              <a:ext uri="{FF2B5EF4-FFF2-40B4-BE49-F238E27FC236}">
                <a16:creationId xmlns:a16="http://schemas.microsoft.com/office/drawing/2014/main" id="{FAD59434-0E7E-0948-2570-C6B4B853A384}"/>
              </a:ext>
            </a:extLst>
          </p:cNvPr>
          <p:cNvSpPr/>
          <p:nvPr/>
        </p:nvSpPr>
        <p:spPr>
          <a:xfrm>
            <a:off x="6933032" y="444811"/>
            <a:ext cx="1005840" cy="1005840"/>
          </a:xfrm>
          <a:prstGeom prst="ellipse">
            <a:avLst/>
          </a:prstGeom>
          <a:solidFill>
            <a:srgbClr val="166B99"/>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87AD0F05-50C4-45D6-47EB-33D334BC1B4C}"/>
              </a:ext>
            </a:extLst>
          </p:cNvPr>
          <p:cNvSpPr txBox="1"/>
          <p:nvPr/>
        </p:nvSpPr>
        <p:spPr>
          <a:xfrm>
            <a:off x="8306601" y="533908"/>
            <a:ext cx="2654300" cy="685467"/>
          </a:xfrm>
          <a:prstGeom prst="rect">
            <a:avLst/>
          </a:prstGeom>
          <a:noFill/>
        </p:spPr>
        <p:txBody>
          <a:bodyPr wrap="square" lIns="0" tIns="0" rIns="0" bIns="0" rtlCol="0" anchor="b">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Roboto Light" panose="02000000000000000000" pitchFamily="2" charset="0"/>
              </a:rPr>
              <a:t>Pre-requisites for instructor </a:t>
            </a:r>
          </a:p>
        </p:txBody>
      </p:sp>
      <p:pic>
        <p:nvPicPr>
          <p:cNvPr id="12" name="Picture 11">
            <a:extLst>
              <a:ext uri="{FF2B5EF4-FFF2-40B4-BE49-F238E27FC236}">
                <a16:creationId xmlns:a16="http://schemas.microsoft.com/office/drawing/2014/main" id="{14A9487D-1A34-00B6-F2D9-AE2A76208CD8}"/>
              </a:ext>
            </a:extLst>
          </p:cNvPr>
          <p:cNvPicPr>
            <a:picLocks noChangeAspect="1"/>
          </p:cNvPicPr>
          <p:nvPr/>
        </p:nvPicPr>
        <p:blipFill>
          <a:blip r:embed="rId2">
            <a:extLst>
              <a:ext uri="{BEBA8EAE-BF5A-486C-A8C5-ECC9F3942E4B}">
                <a14:imgProps xmlns:a14="http://schemas.microsoft.com/office/drawing/2010/main">
                  <a14:imgLayer r:embed="rId3">
                    <a14:imgEffect>
                      <a14:saturation sat="113000"/>
                    </a14:imgEffect>
                  </a14:imgLayer>
                </a14:imgProps>
              </a:ext>
            </a:extLst>
          </a:blip>
          <a:stretch>
            <a:fillRect/>
          </a:stretch>
        </p:blipFill>
        <p:spPr>
          <a:xfrm>
            <a:off x="7435952" y="1930618"/>
            <a:ext cx="4395597" cy="1347333"/>
          </a:xfrm>
          <a:prstGeom prst="rect">
            <a:avLst/>
          </a:prstGeom>
          <a:noFill/>
        </p:spPr>
      </p:pic>
      <p:pic>
        <p:nvPicPr>
          <p:cNvPr id="13" name="Picture 12">
            <a:extLst>
              <a:ext uri="{FF2B5EF4-FFF2-40B4-BE49-F238E27FC236}">
                <a16:creationId xmlns:a16="http://schemas.microsoft.com/office/drawing/2014/main" id="{0069DF92-951E-50F4-99CB-73F5D61D7828}"/>
              </a:ext>
            </a:extLst>
          </p:cNvPr>
          <p:cNvPicPr>
            <a:picLocks noChangeAspect="1"/>
          </p:cNvPicPr>
          <p:nvPr/>
        </p:nvPicPr>
        <p:blipFill>
          <a:blip r:embed="rId4"/>
          <a:stretch>
            <a:fillRect/>
          </a:stretch>
        </p:blipFill>
        <p:spPr>
          <a:xfrm>
            <a:off x="7387770" y="5336488"/>
            <a:ext cx="4395597" cy="1347333"/>
          </a:xfrm>
          <a:prstGeom prst="rect">
            <a:avLst/>
          </a:prstGeom>
        </p:spPr>
      </p:pic>
      <p:sp>
        <p:nvSpPr>
          <p:cNvPr id="15" name="Oval 14">
            <a:extLst>
              <a:ext uri="{FF2B5EF4-FFF2-40B4-BE49-F238E27FC236}">
                <a16:creationId xmlns:a16="http://schemas.microsoft.com/office/drawing/2014/main" id="{0C7BE8CB-0969-3F4B-91B3-114EEAC7D69F}"/>
              </a:ext>
            </a:extLst>
          </p:cNvPr>
          <p:cNvSpPr/>
          <p:nvPr/>
        </p:nvSpPr>
        <p:spPr>
          <a:xfrm>
            <a:off x="6906927" y="2084812"/>
            <a:ext cx="1005840" cy="1005840"/>
          </a:xfrm>
          <a:prstGeom prst="ellipse">
            <a:avLst/>
          </a:prstGeom>
          <a:solidFill>
            <a:srgbClr val="75D2CE"/>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Oval 16">
            <a:extLst>
              <a:ext uri="{FF2B5EF4-FFF2-40B4-BE49-F238E27FC236}">
                <a16:creationId xmlns:a16="http://schemas.microsoft.com/office/drawing/2014/main" id="{D83E2497-8B92-9650-47CF-D365098C71E9}"/>
              </a:ext>
            </a:extLst>
          </p:cNvPr>
          <p:cNvSpPr/>
          <p:nvPr/>
        </p:nvSpPr>
        <p:spPr>
          <a:xfrm>
            <a:off x="6903010" y="5507235"/>
            <a:ext cx="1005840" cy="1005840"/>
          </a:xfrm>
          <a:prstGeom prst="ellipse">
            <a:avLst/>
          </a:prstGeom>
          <a:solidFill>
            <a:schemeClr val="accent2"/>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Round Same-side Corner of Rectangle 5">
            <a:extLst>
              <a:ext uri="{FF2B5EF4-FFF2-40B4-BE49-F238E27FC236}">
                <a16:creationId xmlns:a16="http://schemas.microsoft.com/office/drawing/2014/main" id="{F6555F43-194B-3D3F-5925-368CF5644B46}"/>
              </a:ext>
            </a:extLst>
          </p:cNvPr>
          <p:cNvSpPr/>
          <p:nvPr/>
        </p:nvSpPr>
        <p:spPr>
          <a:xfrm rot="5400000">
            <a:off x="8910929" y="2084236"/>
            <a:ext cx="1347886" cy="4394203"/>
          </a:xfrm>
          <a:prstGeom prst="round2SameRect">
            <a:avLst>
              <a:gd name="adj1" fmla="val 50000"/>
              <a:gd name="adj2" fmla="val 0"/>
            </a:avLst>
          </a:prstGeom>
          <a:solidFill>
            <a:srgbClr val="148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7382580C-EBE4-FCCE-B0F2-BD9224721652}"/>
              </a:ext>
            </a:extLst>
          </p:cNvPr>
          <p:cNvSpPr/>
          <p:nvPr/>
        </p:nvSpPr>
        <p:spPr>
          <a:xfrm>
            <a:off x="6903010" y="3767349"/>
            <a:ext cx="1005840" cy="1005840"/>
          </a:xfrm>
          <a:prstGeom prst="ellipse">
            <a:avLst/>
          </a:prstGeom>
          <a:solidFill>
            <a:srgbClr val="148DB6"/>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12D8DEFB-804F-F5FE-F7D3-E26DFFA3DDCB}"/>
              </a:ext>
            </a:extLst>
          </p:cNvPr>
          <p:cNvSpPr txBox="1"/>
          <p:nvPr/>
        </p:nvSpPr>
        <p:spPr>
          <a:xfrm>
            <a:off x="8306601" y="2320304"/>
            <a:ext cx="2654300" cy="520158"/>
          </a:xfrm>
          <a:prstGeom prst="rect">
            <a:avLst/>
          </a:prstGeom>
          <a:noFill/>
        </p:spPr>
        <p:txBody>
          <a:bodyPr wrap="square" lIns="0" tIns="0" rIns="0" bIns="0" rtlCol="0" anchor="b">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Roboto Light" panose="02000000000000000000" pitchFamily="2" charset="0"/>
              </a:rPr>
              <a:t>Removing/Modifying Phases </a:t>
            </a:r>
          </a:p>
        </p:txBody>
      </p:sp>
      <p:sp>
        <p:nvSpPr>
          <p:cNvPr id="21" name="TextBox 20">
            <a:extLst>
              <a:ext uri="{FF2B5EF4-FFF2-40B4-BE49-F238E27FC236}">
                <a16:creationId xmlns:a16="http://schemas.microsoft.com/office/drawing/2014/main" id="{9F7C63E3-C11B-B9B8-4139-A3E25C9D39CB}"/>
              </a:ext>
            </a:extLst>
          </p:cNvPr>
          <p:cNvSpPr txBox="1"/>
          <p:nvPr/>
        </p:nvSpPr>
        <p:spPr>
          <a:xfrm>
            <a:off x="8306601" y="4021258"/>
            <a:ext cx="2654300" cy="520158"/>
          </a:xfrm>
          <a:prstGeom prst="rect">
            <a:avLst/>
          </a:prstGeom>
          <a:noFill/>
        </p:spPr>
        <p:txBody>
          <a:bodyPr wrap="square" lIns="0" tIns="0" rIns="0" bIns="0" rtlCol="0" anchor="b">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Roboto Light" panose="02000000000000000000" pitchFamily="2" charset="0"/>
              </a:rPr>
              <a:t>Requirements for “Master instructor”  </a:t>
            </a:r>
          </a:p>
        </p:txBody>
      </p:sp>
      <p:sp>
        <p:nvSpPr>
          <p:cNvPr id="27" name="TextBox 26">
            <a:extLst>
              <a:ext uri="{FF2B5EF4-FFF2-40B4-BE49-F238E27FC236}">
                <a16:creationId xmlns:a16="http://schemas.microsoft.com/office/drawing/2014/main" id="{2B63294B-3B04-A3E8-3EBF-E74F414FDE03}"/>
              </a:ext>
            </a:extLst>
          </p:cNvPr>
          <p:cNvSpPr txBox="1"/>
          <p:nvPr/>
        </p:nvSpPr>
        <p:spPr>
          <a:xfrm>
            <a:off x="8306600" y="5750075"/>
            <a:ext cx="2654300" cy="520158"/>
          </a:xfrm>
          <a:prstGeom prst="rect">
            <a:avLst/>
          </a:prstGeom>
          <a:noFill/>
        </p:spPr>
        <p:txBody>
          <a:bodyPr wrap="square" lIns="0" tIns="0" rIns="0" bIns="0" rtlCol="0" anchor="b">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Roboto Light" panose="02000000000000000000" pitchFamily="2" charset="0"/>
              </a:rPr>
              <a:t>Online registry of instructors</a:t>
            </a:r>
          </a:p>
        </p:txBody>
      </p:sp>
      <p:sp>
        <p:nvSpPr>
          <p:cNvPr id="2" name="TextBox 1">
            <a:extLst>
              <a:ext uri="{FF2B5EF4-FFF2-40B4-BE49-F238E27FC236}">
                <a16:creationId xmlns:a16="http://schemas.microsoft.com/office/drawing/2014/main" id="{7EC29DDF-4A17-1E4B-B8EE-CF8911681688}"/>
              </a:ext>
            </a:extLst>
          </p:cNvPr>
          <p:cNvSpPr txBox="1"/>
          <p:nvPr/>
        </p:nvSpPr>
        <p:spPr>
          <a:xfrm>
            <a:off x="1294541" y="5950"/>
            <a:ext cx="3566996" cy="841887"/>
          </a:xfrm>
          <a:prstGeom prst="rect">
            <a:avLst/>
          </a:prstGeom>
          <a:noFill/>
        </p:spPr>
        <p:txBody>
          <a:bodyPr wrap="square" lIns="0" tIns="0" rIns="0" bIns="0" rtlCol="0" anchor="b">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Policy</a:t>
            </a:r>
            <a:r>
              <a:rPr kumimoji="0" lang="en-US" sz="4000" b="1" i="0" u="none" strike="noStrike" kern="1200" cap="none" spc="0" normalizeH="0" baseline="0" noProof="0" dirty="0">
                <a:ln>
                  <a:noFill/>
                </a:ln>
                <a:solidFill>
                  <a:srgbClr val="06A2F5"/>
                </a:solidFill>
                <a:effectLst/>
                <a:uLnTx/>
                <a:uFillTx/>
                <a:latin typeface="Roboto" panose="02000000000000000000" pitchFamily="2" charset="0"/>
                <a:ea typeface="Roboto" panose="02000000000000000000" pitchFamily="2" charset="0"/>
                <a:cs typeface="+mn-cs"/>
              </a:rPr>
              <a:t> </a:t>
            </a:r>
          </a:p>
        </p:txBody>
      </p:sp>
      <p:pic>
        <p:nvPicPr>
          <p:cNvPr id="34" name="Picture 33">
            <a:extLst>
              <a:ext uri="{FF2B5EF4-FFF2-40B4-BE49-F238E27FC236}">
                <a16:creationId xmlns:a16="http://schemas.microsoft.com/office/drawing/2014/main" id="{7ABABE9E-0322-2991-22B6-5DA87F31535B}"/>
              </a:ext>
            </a:extLst>
          </p:cNvPr>
          <p:cNvPicPr>
            <a:picLocks noChangeAspect="1"/>
          </p:cNvPicPr>
          <p:nvPr/>
        </p:nvPicPr>
        <p:blipFill>
          <a:blip r:embed="rId5"/>
          <a:stretch>
            <a:fillRect/>
          </a:stretch>
        </p:blipFill>
        <p:spPr>
          <a:xfrm>
            <a:off x="93271" y="6239463"/>
            <a:ext cx="2604886" cy="622908"/>
          </a:xfrm>
          <a:prstGeom prst="rect">
            <a:avLst/>
          </a:prstGeom>
        </p:spPr>
      </p:pic>
      <p:sp>
        <p:nvSpPr>
          <p:cNvPr id="39" name="Rectangle 38">
            <a:extLst>
              <a:ext uri="{FF2B5EF4-FFF2-40B4-BE49-F238E27FC236}">
                <a16:creationId xmlns:a16="http://schemas.microsoft.com/office/drawing/2014/main" id="{9BD6054A-90DC-69BB-6009-B1BB63064C89}"/>
              </a:ext>
            </a:extLst>
          </p:cNvPr>
          <p:cNvSpPr/>
          <p:nvPr/>
        </p:nvSpPr>
        <p:spPr>
          <a:xfrm>
            <a:off x="1665873" y="1146174"/>
            <a:ext cx="4058349" cy="4783229"/>
          </a:xfrm>
          <a:prstGeom prst="rect">
            <a:avLst/>
          </a:prstGeom>
          <a:solidFill>
            <a:srgbClr val="166B99"/>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8" name="Picture 37">
            <a:extLst>
              <a:ext uri="{FF2B5EF4-FFF2-40B4-BE49-F238E27FC236}">
                <a16:creationId xmlns:a16="http://schemas.microsoft.com/office/drawing/2014/main" id="{913D83AF-7138-390F-92A2-4A1385447089}"/>
              </a:ext>
            </a:extLst>
          </p:cNvPr>
          <p:cNvPicPr>
            <a:picLocks noChangeAspect="1"/>
          </p:cNvPicPr>
          <p:nvPr/>
        </p:nvPicPr>
        <p:blipFill>
          <a:blip r:embed="rId6"/>
          <a:stretch>
            <a:fillRect/>
          </a:stretch>
        </p:blipFill>
        <p:spPr>
          <a:xfrm>
            <a:off x="1867327" y="1334827"/>
            <a:ext cx="3655440" cy="4447347"/>
          </a:xfrm>
          <a:prstGeom prst="rect">
            <a:avLst/>
          </a:prstGeom>
        </p:spPr>
      </p:pic>
      <p:sp>
        <p:nvSpPr>
          <p:cNvPr id="8" name="Rectangle 7">
            <a:extLst>
              <a:ext uri="{FF2B5EF4-FFF2-40B4-BE49-F238E27FC236}">
                <a16:creationId xmlns:a16="http://schemas.microsoft.com/office/drawing/2014/main" id="{1EB7E537-0202-2181-2809-B031A42EDAAE}"/>
              </a:ext>
            </a:extLst>
          </p:cNvPr>
          <p:cNvSpPr/>
          <p:nvPr/>
        </p:nvSpPr>
        <p:spPr>
          <a:xfrm>
            <a:off x="604902" y="696531"/>
            <a:ext cx="576072" cy="5760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Freeform 22">
            <a:extLst>
              <a:ext uri="{FF2B5EF4-FFF2-40B4-BE49-F238E27FC236}">
                <a16:creationId xmlns:a16="http://schemas.microsoft.com/office/drawing/2014/main" id="{B7D3B000-0D97-BE44-B5C2-25BE9267E3A6}"/>
              </a:ext>
            </a:extLst>
          </p:cNvPr>
          <p:cNvSpPr>
            <a:spLocks noEditPoints="1"/>
          </p:cNvSpPr>
          <p:nvPr/>
        </p:nvSpPr>
        <p:spPr bwMode="auto">
          <a:xfrm>
            <a:off x="7268947" y="731095"/>
            <a:ext cx="408131" cy="415079"/>
          </a:xfrm>
          <a:custGeom>
            <a:avLst/>
            <a:gdLst>
              <a:gd name="T0" fmla="*/ 0 w 326"/>
              <a:gd name="T1" fmla="*/ 4 h 326"/>
              <a:gd name="T2" fmla="*/ 208 w 326"/>
              <a:gd name="T3" fmla="*/ 4 h 326"/>
              <a:gd name="T4" fmla="*/ 182 w 326"/>
              <a:gd name="T5" fmla="*/ 39 h 326"/>
              <a:gd name="T6" fmla="*/ 31 w 326"/>
              <a:gd name="T7" fmla="*/ 39 h 326"/>
              <a:gd name="T8" fmla="*/ 31 w 326"/>
              <a:gd name="T9" fmla="*/ 292 h 326"/>
              <a:gd name="T10" fmla="*/ 281 w 326"/>
              <a:gd name="T11" fmla="*/ 292 h 326"/>
              <a:gd name="T12" fmla="*/ 281 w 326"/>
              <a:gd name="T13" fmla="*/ 287 h 326"/>
              <a:gd name="T14" fmla="*/ 281 w 326"/>
              <a:gd name="T15" fmla="*/ 269 h 326"/>
              <a:gd name="T16" fmla="*/ 281 w 326"/>
              <a:gd name="T17" fmla="*/ 151 h 326"/>
              <a:gd name="T18" fmla="*/ 310 w 326"/>
              <a:gd name="T19" fmla="*/ 108 h 326"/>
              <a:gd name="T20" fmla="*/ 310 w 326"/>
              <a:gd name="T21" fmla="*/ 326 h 326"/>
              <a:gd name="T22" fmla="*/ 0 w 326"/>
              <a:gd name="T23" fmla="*/ 326 h 326"/>
              <a:gd name="T24" fmla="*/ 0 w 326"/>
              <a:gd name="T25" fmla="*/ 4 h 326"/>
              <a:gd name="T26" fmla="*/ 326 w 326"/>
              <a:gd name="T27" fmla="*/ 0 h 326"/>
              <a:gd name="T28" fmla="*/ 294 w 326"/>
              <a:gd name="T29" fmla="*/ 33 h 326"/>
              <a:gd name="T30" fmla="*/ 267 w 326"/>
              <a:gd name="T31" fmla="*/ 67 h 326"/>
              <a:gd name="T32" fmla="*/ 241 w 326"/>
              <a:gd name="T33" fmla="*/ 98 h 326"/>
              <a:gd name="T34" fmla="*/ 220 w 326"/>
              <a:gd name="T35" fmla="*/ 129 h 326"/>
              <a:gd name="T36" fmla="*/ 202 w 326"/>
              <a:gd name="T37" fmla="*/ 157 h 326"/>
              <a:gd name="T38" fmla="*/ 188 w 326"/>
              <a:gd name="T39" fmla="*/ 181 h 326"/>
              <a:gd name="T40" fmla="*/ 179 w 326"/>
              <a:gd name="T41" fmla="*/ 198 h 326"/>
              <a:gd name="T42" fmla="*/ 173 w 326"/>
              <a:gd name="T43" fmla="*/ 210 h 326"/>
              <a:gd name="T44" fmla="*/ 171 w 326"/>
              <a:gd name="T45" fmla="*/ 214 h 326"/>
              <a:gd name="T46" fmla="*/ 169 w 326"/>
              <a:gd name="T47" fmla="*/ 216 h 326"/>
              <a:gd name="T48" fmla="*/ 161 w 326"/>
              <a:gd name="T49" fmla="*/ 222 h 326"/>
              <a:gd name="T50" fmla="*/ 153 w 326"/>
              <a:gd name="T51" fmla="*/ 230 h 326"/>
              <a:gd name="T52" fmla="*/ 143 w 326"/>
              <a:gd name="T53" fmla="*/ 236 h 326"/>
              <a:gd name="T54" fmla="*/ 137 w 326"/>
              <a:gd name="T55" fmla="*/ 241 h 326"/>
              <a:gd name="T56" fmla="*/ 135 w 326"/>
              <a:gd name="T57" fmla="*/ 243 h 326"/>
              <a:gd name="T58" fmla="*/ 122 w 326"/>
              <a:gd name="T59" fmla="*/ 202 h 326"/>
              <a:gd name="T60" fmla="*/ 110 w 326"/>
              <a:gd name="T61" fmla="*/ 175 h 326"/>
              <a:gd name="T62" fmla="*/ 100 w 326"/>
              <a:gd name="T63" fmla="*/ 157 h 326"/>
              <a:gd name="T64" fmla="*/ 90 w 326"/>
              <a:gd name="T65" fmla="*/ 145 h 326"/>
              <a:gd name="T66" fmla="*/ 84 w 326"/>
              <a:gd name="T67" fmla="*/ 141 h 326"/>
              <a:gd name="T68" fmla="*/ 80 w 326"/>
              <a:gd name="T69" fmla="*/ 139 h 326"/>
              <a:gd name="T70" fmla="*/ 78 w 326"/>
              <a:gd name="T71" fmla="*/ 139 h 326"/>
              <a:gd name="T72" fmla="*/ 94 w 326"/>
              <a:gd name="T73" fmla="*/ 124 h 326"/>
              <a:gd name="T74" fmla="*/ 106 w 326"/>
              <a:gd name="T75" fmla="*/ 120 h 326"/>
              <a:gd name="T76" fmla="*/ 118 w 326"/>
              <a:gd name="T77" fmla="*/ 122 h 326"/>
              <a:gd name="T78" fmla="*/ 127 w 326"/>
              <a:gd name="T79" fmla="*/ 129 h 326"/>
              <a:gd name="T80" fmla="*/ 137 w 326"/>
              <a:gd name="T81" fmla="*/ 139 h 326"/>
              <a:gd name="T82" fmla="*/ 143 w 326"/>
              <a:gd name="T83" fmla="*/ 151 h 326"/>
              <a:gd name="T84" fmla="*/ 147 w 326"/>
              <a:gd name="T85" fmla="*/ 163 h 326"/>
              <a:gd name="T86" fmla="*/ 149 w 326"/>
              <a:gd name="T87" fmla="*/ 171 h 326"/>
              <a:gd name="T88" fmla="*/ 151 w 326"/>
              <a:gd name="T89" fmla="*/ 173 h 326"/>
              <a:gd name="T90" fmla="*/ 186 w 326"/>
              <a:gd name="T91" fmla="*/ 124 h 326"/>
              <a:gd name="T92" fmla="*/ 220 w 326"/>
              <a:gd name="T93" fmla="*/ 84 h 326"/>
              <a:gd name="T94" fmla="*/ 249 w 326"/>
              <a:gd name="T95" fmla="*/ 55 h 326"/>
              <a:gd name="T96" fmla="*/ 275 w 326"/>
              <a:gd name="T97" fmla="*/ 33 h 326"/>
              <a:gd name="T98" fmla="*/ 294 w 326"/>
              <a:gd name="T99" fmla="*/ 18 h 326"/>
              <a:gd name="T100" fmla="*/ 312 w 326"/>
              <a:gd name="T101" fmla="*/ 8 h 326"/>
              <a:gd name="T102" fmla="*/ 322 w 326"/>
              <a:gd name="T103" fmla="*/ 2 h 326"/>
              <a:gd name="T104" fmla="*/ 326 w 326"/>
              <a:gd name="T105" fmla="*/ 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6" h="326">
                <a:moveTo>
                  <a:pt x="0" y="4"/>
                </a:moveTo>
                <a:lnTo>
                  <a:pt x="208" y="4"/>
                </a:lnTo>
                <a:lnTo>
                  <a:pt x="182" y="39"/>
                </a:lnTo>
                <a:lnTo>
                  <a:pt x="31" y="39"/>
                </a:lnTo>
                <a:lnTo>
                  <a:pt x="31" y="292"/>
                </a:lnTo>
                <a:lnTo>
                  <a:pt x="281" y="292"/>
                </a:lnTo>
                <a:lnTo>
                  <a:pt x="281" y="287"/>
                </a:lnTo>
                <a:lnTo>
                  <a:pt x="281" y="269"/>
                </a:lnTo>
                <a:lnTo>
                  <a:pt x="281" y="151"/>
                </a:lnTo>
                <a:lnTo>
                  <a:pt x="310" y="108"/>
                </a:lnTo>
                <a:lnTo>
                  <a:pt x="310" y="326"/>
                </a:lnTo>
                <a:lnTo>
                  <a:pt x="0" y="326"/>
                </a:lnTo>
                <a:lnTo>
                  <a:pt x="0" y="4"/>
                </a:lnTo>
                <a:close/>
                <a:moveTo>
                  <a:pt x="326" y="0"/>
                </a:moveTo>
                <a:lnTo>
                  <a:pt x="294" y="33"/>
                </a:lnTo>
                <a:lnTo>
                  <a:pt x="267" y="67"/>
                </a:lnTo>
                <a:lnTo>
                  <a:pt x="241" y="98"/>
                </a:lnTo>
                <a:lnTo>
                  <a:pt x="220" y="129"/>
                </a:lnTo>
                <a:lnTo>
                  <a:pt x="202" y="157"/>
                </a:lnTo>
                <a:lnTo>
                  <a:pt x="188" y="181"/>
                </a:lnTo>
                <a:lnTo>
                  <a:pt x="179" y="198"/>
                </a:lnTo>
                <a:lnTo>
                  <a:pt x="173" y="210"/>
                </a:lnTo>
                <a:lnTo>
                  <a:pt x="171" y="214"/>
                </a:lnTo>
                <a:lnTo>
                  <a:pt x="169" y="216"/>
                </a:lnTo>
                <a:lnTo>
                  <a:pt x="161" y="222"/>
                </a:lnTo>
                <a:lnTo>
                  <a:pt x="153" y="230"/>
                </a:lnTo>
                <a:lnTo>
                  <a:pt x="143" y="236"/>
                </a:lnTo>
                <a:lnTo>
                  <a:pt x="137" y="241"/>
                </a:lnTo>
                <a:lnTo>
                  <a:pt x="135" y="243"/>
                </a:lnTo>
                <a:lnTo>
                  <a:pt x="122" y="202"/>
                </a:lnTo>
                <a:lnTo>
                  <a:pt x="110" y="175"/>
                </a:lnTo>
                <a:lnTo>
                  <a:pt x="100" y="157"/>
                </a:lnTo>
                <a:lnTo>
                  <a:pt x="90" y="145"/>
                </a:lnTo>
                <a:lnTo>
                  <a:pt x="84" y="141"/>
                </a:lnTo>
                <a:lnTo>
                  <a:pt x="80" y="139"/>
                </a:lnTo>
                <a:lnTo>
                  <a:pt x="78" y="139"/>
                </a:lnTo>
                <a:lnTo>
                  <a:pt x="94" y="124"/>
                </a:lnTo>
                <a:lnTo>
                  <a:pt x="106" y="120"/>
                </a:lnTo>
                <a:lnTo>
                  <a:pt x="118" y="122"/>
                </a:lnTo>
                <a:lnTo>
                  <a:pt x="127" y="129"/>
                </a:lnTo>
                <a:lnTo>
                  <a:pt x="137" y="139"/>
                </a:lnTo>
                <a:lnTo>
                  <a:pt x="143" y="151"/>
                </a:lnTo>
                <a:lnTo>
                  <a:pt x="147" y="163"/>
                </a:lnTo>
                <a:lnTo>
                  <a:pt x="149" y="171"/>
                </a:lnTo>
                <a:lnTo>
                  <a:pt x="151" y="173"/>
                </a:lnTo>
                <a:lnTo>
                  <a:pt x="186" y="124"/>
                </a:lnTo>
                <a:lnTo>
                  <a:pt x="220" y="84"/>
                </a:lnTo>
                <a:lnTo>
                  <a:pt x="249" y="55"/>
                </a:lnTo>
                <a:lnTo>
                  <a:pt x="275" y="33"/>
                </a:lnTo>
                <a:lnTo>
                  <a:pt x="294" y="18"/>
                </a:lnTo>
                <a:lnTo>
                  <a:pt x="312" y="8"/>
                </a:lnTo>
                <a:lnTo>
                  <a:pt x="322" y="2"/>
                </a:lnTo>
                <a:lnTo>
                  <a:pt x="326" y="0"/>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a:ea typeface="+mn-ea"/>
              <a:cs typeface="+mn-cs"/>
            </a:endParaRPr>
          </a:p>
        </p:txBody>
      </p:sp>
      <p:pic>
        <p:nvPicPr>
          <p:cNvPr id="5" name="Graphic 4" descr="Badge Cross with solid fill">
            <a:extLst>
              <a:ext uri="{FF2B5EF4-FFF2-40B4-BE49-F238E27FC236}">
                <a16:creationId xmlns:a16="http://schemas.microsoft.com/office/drawing/2014/main" id="{6E2F278B-DA2E-19DF-77E0-22385FF4EE8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98975" y="2255836"/>
            <a:ext cx="673954" cy="673954"/>
          </a:xfrm>
          <a:prstGeom prst="rect">
            <a:avLst/>
          </a:prstGeom>
        </p:spPr>
      </p:pic>
      <p:pic>
        <p:nvPicPr>
          <p:cNvPr id="14" name="Graphic 13" descr="Teacher with solid fill">
            <a:extLst>
              <a:ext uri="{FF2B5EF4-FFF2-40B4-BE49-F238E27FC236}">
                <a16:creationId xmlns:a16="http://schemas.microsoft.com/office/drawing/2014/main" id="{4A87E5C6-F191-9B31-7978-3C725C2BC62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62980" y="4003095"/>
            <a:ext cx="608249" cy="608249"/>
          </a:xfrm>
          <a:prstGeom prst="rect">
            <a:avLst/>
          </a:prstGeom>
        </p:spPr>
      </p:pic>
      <p:pic>
        <p:nvPicPr>
          <p:cNvPr id="22" name="Graphic 21" descr="Online meeting with solid fill">
            <a:extLst>
              <a:ext uri="{FF2B5EF4-FFF2-40B4-BE49-F238E27FC236}">
                <a16:creationId xmlns:a16="http://schemas.microsoft.com/office/drawing/2014/main" id="{AC3B195A-D36E-9F8D-E3D7-AC9F8F85975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077846" y="5692025"/>
            <a:ext cx="686586" cy="686586"/>
          </a:xfrm>
          <a:prstGeom prst="rect">
            <a:avLst/>
          </a:prstGeom>
        </p:spPr>
      </p:pic>
    </p:spTree>
    <p:extLst>
      <p:ext uri="{BB962C8B-B14F-4D97-AF65-F5344CB8AC3E}">
        <p14:creationId xmlns:p14="http://schemas.microsoft.com/office/powerpoint/2010/main" val="46729762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10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100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100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100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1+#ppt_w/2"/>
                                              </p:val>
                                            </p:tav>
                                            <p:tav tm="100000">
                                              <p:val>
                                                <p:strVal val="#ppt_x"/>
                                              </p:val>
                                            </p:tav>
                                          </p:tavLst>
                                        </p:anim>
                                        <p:anim calcmode="lin" valueType="num">
                                          <p:cBhvr additive="base">
                                            <p:cTn id="26"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1+#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1+#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1+#ppt_w/2"/>
                                              </p:val>
                                            </p:tav>
                                            <p:tav tm="100000">
                                              <p:val>
                                                <p:strVal val="#ppt_x"/>
                                              </p:val>
                                            </p:tav>
                                          </p:tavLst>
                                        </p:anim>
                                        <p:anim calcmode="lin" valueType="num">
                                          <p:cBhvr additive="base">
                                            <p:cTn id="4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100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1+#ppt_w/2"/>
                                              </p:val>
                                            </p:tav>
                                            <p:tav tm="100000">
                                              <p:val>
                                                <p:strVal val="#ppt_x"/>
                                              </p:val>
                                            </p:tav>
                                          </p:tavLst>
                                        </p:anim>
                                        <p:anim calcmode="lin" valueType="num">
                                          <p:cBhvr additive="base">
                                            <p:cTn id="50" dur="500" fill="hold"/>
                                            <p:tgtEl>
                                              <p:spTgt spid="14"/>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100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1+#ppt_w/2"/>
                                              </p:val>
                                            </p:tav>
                                            <p:tav tm="100000">
                                              <p:val>
                                                <p:strVal val="#ppt_x"/>
                                              </p:val>
                                            </p:tav>
                                          </p:tavLst>
                                        </p:anim>
                                        <p:anim calcmode="lin" valueType="num">
                                          <p:cBhvr additive="base">
                                            <p:cTn id="54" dur="500" fill="hold"/>
                                            <p:tgtEl>
                                              <p:spTgt spid="19"/>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100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1+#ppt_w/2"/>
                                              </p:val>
                                            </p:tav>
                                            <p:tav tm="100000">
                                              <p:val>
                                                <p:strVal val="#ppt_x"/>
                                              </p:val>
                                            </p:tav>
                                          </p:tavLst>
                                        </p:anim>
                                        <p:anim calcmode="lin" valueType="num">
                                          <p:cBhvr additive="base">
                                            <p:cTn id="58" dur="500" fill="hold"/>
                                            <p:tgtEl>
                                              <p:spTgt spid="18"/>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100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1+#ppt_w/2"/>
                                              </p:val>
                                            </p:tav>
                                            <p:tav tm="100000">
                                              <p:val>
                                                <p:strVal val="#ppt_x"/>
                                              </p:val>
                                            </p:tav>
                                          </p:tavLst>
                                        </p:anim>
                                        <p:anim calcmode="lin" valueType="num">
                                          <p:cBhvr additive="base">
                                            <p:cTn id="6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100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1+#ppt_w/2"/>
                                              </p:val>
                                            </p:tav>
                                            <p:tav tm="100000">
                                              <p:val>
                                                <p:strVal val="#ppt_x"/>
                                              </p:val>
                                            </p:tav>
                                          </p:tavLst>
                                        </p:anim>
                                        <p:anim calcmode="lin" valueType="num">
                                          <p:cBhvr additive="base">
                                            <p:cTn id="68" dur="500" fill="hold"/>
                                            <p:tgtEl>
                                              <p:spTgt spid="22"/>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1000"/>
                                      </p:stCondLst>
                                      <p:childTnLst>
                                        <p:set>
                                          <p:cBhvr>
                                            <p:cTn id="70" dur="1" fill="hold">
                                              <p:stCondLst>
                                                <p:cond delay="0"/>
                                              </p:stCondLst>
                                            </p:cTn>
                                            <p:tgtEl>
                                              <p:spTgt spid="17"/>
                                            </p:tgtEl>
                                            <p:attrNameLst>
                                              <p:attrName>style.visibility</p:attrName>
                                            </p:attrNameLst>
                                          </p:cBhvr>
                                          <p:to>
                                            <p:strVal val="visible"/>
                                          </p:to>
                                        </p:set>
                                        <p:anim calcmode="lin" valueType="num">
                                          <p:cBhvr additive="base">
                                            <p:cTn id="71" dur="500" fill="hold"/>
                                            <p:tgtEl>
                                              <p:spTgt spid="17"/>
                                            </p:tgtEl>
                                            <p:attrNameLst>
                                              <p:attrName>ppt_x</p:attrName>
                                            </p:attrNameLst>
                                          </p:cBhvr>
                                          <p:tavLst>
                                            <p:tav tm="0">
                                              <p:val>
                                                <p:strVal val="1+#ppt_w/2"/>
                                              </p:val>
                                            </p:tav>
                                            <p:tav tm="100000">
                                              <p:val>
                                                <p:strVal val="#ppt_x"/>
                                              </p:val>
                                            </p:tav>
                                          </p:tavLst>
                                        </p:anim>
                                        <p:anim calcmode="lin" valueType="num">
                                          <p:cBhvr additive="base">
                                            <p:cTn id="72" dur="500" fill="hold"/>
                                            <p:tgtEl>
                                              <p:spTgt spid="17"/>
                                            </p:tgtEl>
                                            <p:attrNameLst>
                                              <p:attrName>ppt_y</p:attrName>
                                            </p:attrNameLst>
                                          </p:cBhvr>
                                          <p:tavLst>
                                            <p:tav tm="0">
                                              <p:val>
                                                <p:strVal val="#ppt_y"/>
                                              </p:val>
                                            </p:tav>
                                            <p:tav tm="100000">
                                              <p:val>
                                                <p:strVal val="#ppt_y"/>
                                              </p:val>
                                            </p:tav>
                                          </p:tavLst>
                                        </p:anim>
                                      </p:childTnLst>
                                    </p:cTn>
                                  </p:par>
                                  <p:par>
                                    <p:cTn id="73" presetID="2" presetClass="entr" presetSubtype="2" fill="hold" nodeType="withEffect">
                                      <p:stCondLst>
                                        <p:cond delay="1000"/>
                                      </p:stCondLst>
                                      <p:childTnLst>
                                        <p:set>
                                          <p:cBhvr>
                                            <p:cTn id="74" dur="1" fill="hold">
                                              <p:stCondLst>
                                                <p:cond delay="0"/>
                                              </p:stCondLst>
                                            </p:cTn>
                                            <p:tgtEl>
                                              <p:spTgt spid="13"/>
                                            </p:tgtEl>
                                            <p:attrNameLst>
                                              <p:attrName>style.visibility</p:attrName>
                                            </p:attrNameLst>
                                          </p:cBhvr>
                                          <p:to>
                                            <p:strVal val="visible"/>
                                          </p:to>
                                        </p:set>
                                        <p:anim calcmode="lin" valueType="num">
                                          <p:cBhvr additive="base">
                                            <p:cTn id="75" dur="500" fill="hold"/>
                                            <p:tgtEl>
                                              <p:spTgt spid="13"/>
                                            </p:tgtEl>
                                            <p:attrNameLst>
                                              <p:attrName>ppt_x</p:attrName>
                                            </p:attrNameLst>
                                          </p:cBhvr>
                                          <p:tavLst>
                                            <p:tav tm="0">
                                              <p:val>
                                                <p:strVal val="1+#ppt_w/2"/>
                                              </p:val>
                                            </p:tav>
                                            <p:tav tm="100000">
                                              <p:val>
                                                <p:strVal val="#ppt_x"/>
                                              </p:val>
                                            </p:tav>
                                          </p:tavLst>
                                        </p:anim>
                                        <p:anim calcmode="lin" valueType="num">
                                          <p:cBhvr additive="base">
                                            <p:cTn id="76" dur="500" fill="hold"/>
                                            <p:tgtEl>
                                              <p:spTgt spid="13"/>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100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fill="hold"/>
                                            <p:tgtEl>
                                              <p:spTgt spid="27"/>
                                            </p:tgtEl>
                                            <p:attrNameLst>
                                              <p:attrName>ppt_x</p:attrName>
                                            </p:attrNameLst>
                                          </p:cBhvr>
                                          <p:tavLst>
                                            <p:tav tm="0">
                                              <p:val>
                                                <p:strVal val="1+#ppt_w/2"/>
                                              </p:val>
                                            </p:tav>
                                            <p:tav tm="100000">
                                              <p:val>
                                                <p:strVal val="#ppt_x"/>
                                              </p:val>
                                            </p:tav>
                                          </p:tavLst>
                                        </p:anim>
                                        <p:anim calcmode="lin" valueType="num">
                                          <p:cBhvr additive="base">
                                            <p:cTn id="80"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25" grpId="0"/>
          <p:bldP spid="15" grpId="0" animBg="1"/>
          <p:bldP spid="17" grpId="0" animBg="1"/>
          <p:bldP spid="18" grpId="0" animBg="1"/>
          <p:bldP spid="19" grpId="0" animBg="1"/>
          <p:bldP spid="20" grpId="0"/>
          <p:bldP spid="21" grpId="0"/>
          <p:bldP spid="27" grpId="0"/>
          <p:bldP spid="2" grpId="0"/>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10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100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100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100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1+#ppt_w/2"/>
                                              </p:val>
                                            </p:tav>
                                            <p:tav tm="100000">
                                              <p:val>
                                                <p:strVal val="#ppt_x"/>
                                              </p:val>
                                            </p:tav>
                                          </p:tavLst>
                                        </p:anim>
                                        <p:anim calcmode="lin" valueType="num">
                                          <p:cBhvr additive="base">
                                            <p:cTn id="26"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1+#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1+#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1+#ppt_w/2"/>
                                              </p:val>
                                            </p:tav>
                                            <p:tav tm="100000">
                                              <p:val>
                                                <p:strVal val="#ppt_x"/>
                                              </p:val>
                                            </p:tav>
                                          </p:tavLst>
                                        </p:anim>
                                        <p:anim calcmode="lin" valueType="num">
                                          <p:cBhvr additive="base">
                                            <p:cTn id="4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100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1+#ppt_w/2"/>
                                              </p:val>
                                            </p:tav>
                                            <p:tav tm="100000">
                                              <p:val>
                                                <p:strVal val="#ppt_x"/>
                                              </p:val>
                                            </p:tav>
                                          </p:tavLst>
                                        </p:anim>
                                        <p:anim calcmode="lin" valueType="num">
                                          <p:cBhvr additive="base">
                                            <p:cTn id="50" dur="500" fill="hold"/>
                                            <p:tgtEl>
                                              <p:spTgt spid="14"/>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100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1+#ppt_w/2"/>
                                              </p:val>
                                            </p:tav>
                                            <p:tav tm="100000">
                                              <p:val>
                                                <p:strVal val="#ppt_x"/>
                                              </p:val>
                                            </p:tav>
                                          </p:tavLst>
                                        </p:anim>
                                        <p:anim calcmode="lin" valueType="num">
                                          <p:cBhvr additive="base">
                                            <p:cTn id="54" dur="500" fill="hold"/>
                                            <p:tgtEl>
                                              <p:spTgt spid="19"/>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100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1+#ppt_w/2"/>
                                              </p:val>
                                            </p:tav>
                                            <p:tav tm="100000">
                                              <p:val>
                                                <p:strVal val="#ppt_x"/>
                                              </p:val>
                                            </p:tav>
                                          </p:tavLst>
                                        </p:anim>
                                        <p:anim calcmode="lin" valueType="num">
                                          <p:cBhvr additive="base">
                                            <p:cTn id="58" dur="500" fill="hold"/>
                                            <p:tgtEl>
                                              <p:spTgt spid="18"/>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100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1+#ppt_w/2"/>
                                              </p:val>
                                            </p:tav>
                                            <p:tav tm="100000">
                                              <p:val>
                                                <p:strVal val="#ppt_x"/>
                                              </p:val>
                                            </p:tav>
                                          </p:tavLst>
                                        </p:anim>
                                        <p:anim calcmode="lin" valueType="num">
                                          <p:cBhvr additive="base">
                                            <p:cTn id="6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100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1+#ppt_w/2"/>
                                              </p:val>
                                            </p:tav>
                                            <p:tav tm="100000">
                                              <p:val>
                                                <p:strVal val="#ppt_x"/>
                                              </p:val>
                                            </p:tav>
                                          </p:tavLst>
                                        </p:anim>
                                        <p:anim calcmode="lin" valueType="num">
                                          <p:cBhvr additive="base">
                                            <p:cTn id="68" dur="500" fill="hold"/>
                                            <p:tgtEl>
                                              <p:spTgt spid="22"/>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1000"/>
                                      </p:stCondLst>
                                      <p:childTnLst>
                                        <p:set>
                                          <p:cBhvr>
                                            <p:cTn id="70" dur="1" fill="hold">
                                              <p:stCondLst>
                                                <p:cond delay="0"/>
                                              </p:stCondLst>
                                            </p:cTn>
                                            <p:tgtEl>
                                              <p:spTgt spid="17"/>
                                            </p:tgtEl>
                                            <p:attrNameLst>
                                              <p:attrName>style.visibility</p:attrName>
                                            </p:attrNameLst>
                                          </p:cBhvr>
                                          <p:to>
                                            <p:strVal val="visible"/>
                                          </p:to>
                                        </p:set>
                                        <p:anim calcmode="lin" valueType="num">
                                          <p:cBhvr additive="base">
                                            <p:cTn id="71" dur="500" fill="hold"/>
                                            <p:tgtEl>
                                              <p:spTgt spid="17"/>
                                            </p:tgtEl>
                                            <p:attrNameLst>
                                              <p:attrName>ppt_x</p:attrName>
                                            </p:attrNameLst>
                                          </p:cBhvr>
                                          <p:tavLst>
                                            <p:tav tm="0">
                                              <p:val>
                                                <p:strVal val="1+#ppt_w/2"/>
                                              </p:val>
                                            </p:tav>
                                            <p:tav tm="100000">
                                              <p:val>
                                                <p:strVal val="#ppt_x"/>
                                              </p:val>
                                            </p:tav>
                                          </p:tavLst>
                                        </p:anim>
                                        <p:anim calcmode="lin" valueType="num">
                                          <p:cBhvr additive="base">
                                            <p:cTn id="72" dur="500" fill="hold"/>
                                            <p:tgtEl>
                                              <p:spTgt spid="17"/>
                                            </p:tgtEl>
                                            <p:attrNameLst>
                                              <p:attrName>ppt_y</p:attrName>
                                            </p:attrNameLst>
                                          </p:cBhvr>
                                          <p:tavLst>
                                            <p:tav tm="0">
                                              <p:val>
                                                <p:strVal val="#ppt_y"/>
                                              </p:val>
                                            </p:tav>
                                            <p:tav tm="100000">
                                              <p:val>
                                                <p:strVal val="#ppt_y"/>
                                              </p:val>
                                            </p:tav>
                                          </p:tavLst>
                                        </p:anim>
                                      </p:childTnLst>
                                    </p:cTn>
                                  </p:par>
                                  <p:par>
                                    <p:cTn id="73" presetID="2" presetClass="entr" presetSubtype="2" fill="hold" nodeType="withEffect">
                                      <p:stCondLst>
                                        <p:cond delay="1000"/>
                                      </p:stCondLst>
                                      <p:childTnLst>
                                        <p:set>
                                          <p:cBhvr>
                                            <p:cTn id="74" dur="1" fill="hold">
                                              <p:stCondLst>
                                                <p:cond delay="0"/>
                                              </p:stCondLst>
                                            </p:cTn>
                                            <p:tgtEl>
                                              <p:spTgt spid="13"/>
                                            </p:tgtEl>
                                            <p:attrNameLst>
                                              <p:attrName>style.visibility</p:attrName>
                                            </p:attrNameLst>
                                          </p:cBhvr>
                                          <p:to>
                                            <p:strVal val="visible"/>
                                          </p:to>
                                        </p:set>
                                        <p:anim calcmode="lin" valueType="num">
                                          <p:cBhvr additive="base">
                                            <p:cTn id="75" dur="500" fill="hold"/>
                                            <p:tgtEl>
                                              <p:spTgt spid="13"/>
                                            </p:tgtEl>
                                            <p:attrNameLst>
                                              <p:attrName>ppt_x</p:attrName>
                                            </p:attrNameLst>
                                          </p:cBhvr>
                                          <p:tavLst>
                                            <p:tav tm="0">
                                              <p:val>
                                                <p:strVal val="1+#ppt_w/2"/>
                                              </p:val>
                                            </p:tav>
                                            <p:tav tm="100000">
                                              <p:val>
                                                <p:strVal val="#ppt_x"/>
                                              </p:val>
                                            </p:tav>
                                          </p:tavLst>
                                        </p:anim>
                                        <p:anim calcmode="lin" valueType="num">
                                          <p:cBhvr additive="base">
                                            <p:cTn id="76" dur="500" fill="hold"/>
                                            <p:tgtEl>
                                              <p:spTgt spid="13"/>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100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fill="hold"/>
                                            <p:tgtEl>
                                              <p:spTgt spid="27"/>
                                            </p:tgtEl>
                                            <p:attrNameLst>
                                              <p:attrName>ppt_x</p:attrName>
                                            </p:attrNameLst>
                                          </p:cBhvr>
                                          <p:tavLst>
                                            <p:tav tm="0">
                                              <p:val>
                                                <p:strVal val="1+#ppt_w/2"/>
                                              </p:val>
                                            </p:tav>
                                            <p:tav tm="100000">
                                              <p:val>
                                                <p:strVal val="#ppt_x"/>
                                              </p:val>
                                            </p:tav>
                                          </p:tavLst>
                                        </p:anim>
                                        <p:anim calcmode="lin" valueType="num">
                                          <p:cBhvr additive="base">
                                            <p:cTn id="80"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25" grpId="0"/>
          <p:bldP spid="15" grpId="0" animBg="1"/>
          <p:bldP spid="17" grpId="0" animBg="1"/>
          <p:bldP spid="18" grpId="0" animBg="1"/>
          <p:bldP spid="19" grpId="0" animBg="1"/>
          <p:bldP spid="20" grpId="0"/>
          <p:bldP spid="21" grpId="0"/>
          <p:bldP spid="27" grpId="0"/>
          <p:bldP spid="2" grpId="0"/>
          <p:bldP spid="3"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1"/>
          <p:cNvSpPr/>
          <p:nvPr/>
        </p:nvSpPr>
        <p:spPr>
          <a:xfrm>
            <a:off x="6981497" y="0"/>
            <a:ext cx="5210503" cy="6899957"/>
          </a:xfrm>
          <a:prstGeom prst="rect">
            <a:avLst/>
          </a:prstGeom>
          <a:solidFill>
            <a:srgbClr val="176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Прямоугольник 5"/>
          <p:cNvSpPr/>
          <p:nvPr/>
        </p:nvSpPr>
        <p:spPr>
          <a:xfrm>
            <a:off x="0" y="2"/>
            <a:ext cx="318052" cy="3662050"/>
          </a:xfrm>
          <a:prstGeom prst="rect">
            <a:avLst/>
          </a:prstGeom>
          <a:solidFill>
            <a:srgbClr val="176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1" b="1" i="0" u="none" strike="noStrike" kern="1200" cap="none" spc="0" normalizeH="0" baseline="0" noProof="0" dirty="0">
              <a:ln>
                <a:noFill/>
              </a:ln>
              <a:solidFill>
                <a:prstClr val="white"/>
              </a:solidFill>
              <a:effectLst/>
              <a:uLnTx/>
              <a:uFillTx/>
              <a:latin typeface="PT Sans" panose="020B0503020203020204" pitchFamily="34" charset="-52"/>
              <a:ea typeface="+mn-ea"/>
              <a:cs typeface="+mn-cs"/>
            </a:endParaRPr>
          </a:p>
        </p:txBody>
      </p:sp>
      <p:sp>
        <p:nvSpPr>
          <p:cNvPr id="13" name="Прямоугольник 3"/>
          <p:cNvSpPr/>
          <p:nvPr/>
        </p:nvSpPr>
        <p:spPr>
          <a:xfrm>
            <a:off x="8557327" y="4544"/>
            <a:ext cx="3634673" cy="523220"/>
          </a:xfrm>
          <a:prstGeom prst="rect">
            <a:avLst/>
          </a:prstGeom>
          <a:solidFill>
            <a:srgbClr val="6BDCD7"/>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Montserrat" panose="00000500000000000000" pitchFamily="50" charset="0"/>
                <a:ea typeface="Lato" panose="020F0502020204030203" pitchFamily="34" charset="0"/>
                <a:cs typeface="Mongolian Baiti" panose="03000500000000000000" pitchFamily="66" charset="0"/>
              </a:rPr>
              <a:t>Training Material</a:t>
            </a:r>
            <a:endParaRPr kumimoji="0" lang="en-US" sz="2800" b="1" i="0" u="none" strike="noStrike" kern="1200" cap="none" spc="0" normalizeH="0" baseline="0" noProof="0" dirty="0">
              <a:ln>
                <a:noFill/>
              </a:ln>
              <a:solidFill>
                <a:prstClr val="white"/>
              </a:solidFill>
              <a:effectLst/>
              <a:uLnTx/>
              <a:uFillTx/>
              <a:latin typeface="Montserrat" panose="00000500000000000000" pitchFamily="50" charset="0"/>
              <a:ea typeface="Lato" panose="020F0502020204030203" pitchFamily="34" charset="0"/>
              <a:cs typeface="Mongolian Baiti" panose="03000500000000000000" pitchFamily="66" charset="0"/>
            </a:endParaRPr>
          </a:p>
        </p:txBody>
      </p:sp>
      <p:sp>
        <p:nvSpPr>
          <p:cNvPr id="3" name="Rectangle: Diagonal Corners Snipped 2">
            <a:extLst>
              <a:ext uri="{FF2B5EF4-FFF2-40B4-BE49-F238E27FC236}">
                <a16:creationId xmlns:a16="http://schemas.microsoft.com/office/drawing/2014/main" id="{88EE3C22-9A9A-E9CF-DB9E-06CC33989580}"/>
              </a:ext>
            </a:extLst>
          </p:cNvPr>
          <p:cNvSpPr/>
          <p:nvPr/>
        </p:nvSpPr>
        <p:spPr>
          <a:xfrm>
            <a:off x="608339" y="561468"/>
            <a:ext cx="5900599" cy="1582826"/>
          </a:xfrm>
          <a:prstGeom prst="snip2DiagRect">
            <a:avLst/>
          </a:prstGeom>
          <a:solidFill>
            <a:srgbClr val="6BDCD7"/>
          </a:solidFill>
          <a:ln w="12700" cap="flat" cmpd="sng" algn="ctr">
            <a:solidFill>
              <a:srgbClr val="549E39">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A636EB1-574B-CB4F-1171-4317CEF5F21B}"/>
              </a:ext>
            </a:extLst>
          </p:cNvPr>
          <p:cNvPicPr>
            <a:picLocks noChangeAspect="1"/>
          </p:cNvPicPr>
          <p:nvPr/>
        </p:nvPicPr>
        <p:blipFill>
          <a:blip r:embed="rId3"/>
          <a:stretch>
            <a:fillRect/>
          </a:stretch>
        </p:blipFill>
        <p:spPr>
          <a:xfrm>
            <a:off x="573145" y="2551496"/>
            <a:ext cx="5935794" cy="1735424"/>
          </a:xfrm>
          <a:prstGeom prst="rect">
            <a:avLst/>
          </a:prstGeom>
        </p:spPr>
      </p:pic>
      <p:pic>
        <p:nvPicPr>
          <p:cNvPr id="6" name="Picture 5">
            <a:extLst>
              <a:ext uri="{FF2B5EF4-FFF2-40B4-BE49-F238E27FC236}">
                <a16:creationId xmlns:a16="http://schemas.microsoft.com/office/drawing/2014/main" id="{96B8C7AB-3CA4-8D3E-49C1-60AFE130AF7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300"/>
                    </a14:imgEffect>
                    <a14:imgEffect>
                      <a14:saturation sat="300000"/>
                    </a14:imgEffect>
                    <a14:imgEffect>
                      <a14:brightnessContrast contrast="-40000"/>
                    </a14:imgEffect>
                  </a14:imgLayer>
                </a14:imgProps>
              </a:ext>
            </a:extLst>
          </a:blip>
          <a:stretch>
            <a:fillRect/>
          </a:stretch>
        </p:blipFill>
        <p:spPr>
          <a:xfrm>
            <a:off x="608339" y="4694122"/>
            <a:ext cx="5935795" cy="1602411"/>
          </a:xfrm>
          <a:prstGeom prst="rect">
            <a:avLst/>
          </a:prstGeom>
        </p:spPr>
      </p:pic>
      <p:pic>
        <p:nvPicPr>
          <p:cNvPr id="16" name="Picture 15">
            <a:extLst>
              <a:ext uri="{FF2B5EF4-FFF2-40B4-BE49-F238E27FC236}">
                <a16:creationId xmlns:a16="http://schemas.microsoft.com/office/drawing/2014/main" id="{AFC79CE6-8046-F91C-418D-62D52F48DAAD}"/>
              </a:ext>
            </a:extLst>
          </p:cNvPr>
          <p:cNvPicPr>
            <a:picLocks noChangeAspect="1"/>
          </p:cNvPicPr>
          <p:nvPr/>
        </p:nvPicPr>
        <p:blipFill>
          <a:blip r:embed="rId6"/>
          <a:stretch>
            <a:fillRect/>
          </a:stretch>
        </p:blipFill>
        <p:spPr>
          <a:xfrm>
            <a:off x="9633211" y="6296534"/>
            <a:ext cx="2604886" cy="622908"/>
          </a:xfrm>
          <a:prstGeom prst="rect">
            <a:avLst/>
          </a:prstGeom>
        </p:spPr>
      </p:pic>
      <p:sp>
        <p:nvSpPr>
          <p:cNvPr id="19" name="TextBox 18">
            <a:extLst>
              <a:ext uri="{FF2B5EF4-FFF2-40B4-BE49-F238E27FC236}">
                <a16:creationId xmlns:a16="http://schemas.microsoft.com/office/drawing/2014/main" id="{FFAC6E19-6578-F0A3-C20B-F44675633EE5}"/>
              </a:ext>
            </a:extLst>
          </p:cNvPr>
          <p:cNvSpPr txBox="1"/>
          <p:nvPr/>
        </p:nvSpPr>
        <p:spPr>
          <a:xfrm>
            <a:off x="1174531" y="743903"/>
            <a:ext cx="4997669" cy="1292662"/>
          </a:xfrm>
          <a:prstGeom prst="rect">
            <a:avLst/>
          </a:prstGeom>
          <a:noFill/>
        </p:spPr>
        <p:txBody>
          <a:bodyPr wrap="square" rtlCol="0">
            <a:spAutoFit/>
          </a:bodyPr>
          <a:lstStyle/>
          <a:p>
            <a:pPr marL="285750" indent="-285750">
              <a:buFont typeface="Wingdings" panose="05000000000000000000" pitchFamily="2" charset="2"/>
              <a:buChar char="q"/>
            </a:pPr>
            <a:r>
              <a:rPr lang="en-US"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Adding Visual Aids such as call recordings from Alabama PSAPs</a:t>
            </a:r>
          </a:p>
          <a:p>
            <a:pPr marL="285750" indent="-285750">
              <a:buFont typeface="Wingdings" panose="05000000000000000000" pitchFamily="2" charset="2"/>
              <a:buChar char="q"/>
            </a:pPr>
            <a:r>
              <a:rPr lang="en-US"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Provide more complex scenarios</a:t>
            </a:r>
          </a:p>
          <a:p>
            <a:pPr indent="-285750">
              <a:lnSpc>
                <a:spcPct val="150000"/>
              </a:lnSpc>
              <a:buFont typeface="Wingdings" panose="05000000000000000000" pitchFamily="2" charset="2"/>
              <a:buChar char="q"/>
            </a:pPr>
            <a:r>
              <a:rPr lang="en-US"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Potential simulation stations for skills test</a:t>
            </a:r>
          </a:p>
        </p:txBody>
      </p:sp>
      <p:sp>
        <p:nvSpPr>
          <p:cNvPr id="20" name="TextBox 19">
            <a:extLst>
              <a:ext uri="{FF2B5EF4-FFF2-40B4-BE49-F238E27FC236}">
                <a16:creationId xmlns:a16="http://schemas.microsoft.com/office/drawing/2014/main" id="{1B205426-3807-87CC-1B1E-F0A04053E7A6}"/>
              </a:ext>
            </a:extLst>
          </p:cNvPr>
          <p:cNvSpPr txBox="1"/>
          <p:nvPr/>
        </p:nvSpPr>
        <p:spPr>
          <a:xfrm>
            <a:off x="1174531" y="2665148"/>
            <a:ext cx="4921469" cy="1431161"/>
          </a:xfrm>
          <a:prstGeom prst="rect">
            <a:avLst/>
          </a:prstGeom>
          <a:noFill/>
        </p:spPr>
        <p:txBody>
          <a:bodyPr wrap="square" rtlCol="0">
            <a:spAutoFit/>
          </a:bodyPr>
          <a:lstStyle/>
          <a:p>
            <a:pPr marL="285750" indent="-285750">
              <a:lnSpc>
                <a:spcPct val="150000"/>
              </a:lnSpc>
              <a:buFont typeface="Wingdings" panose="05000000000000000000" pitchFamily="2" charset="2"/>
              <a:buChar char="q"/>
            </a:pPr>
            <a:r>
              <a:rPr lang="en-US"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More comprehensive instructor outline</a:t>
            </a:r>
          </a:p>
          <a:p>
            <a:pPr marL="285750" indent="-285750">
              <a:buFont typeface="Wingdings" panose="05000000000000000000" pitchFamily="2" charset="2"/>
              <a:buChar char="q"/>
            </a:pPr>
            <a:r>
              <a:rPr lang="en-US"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Final exam to be more in depth; requiring a deeper knowledge of medical terminology </a:t>
            </a:r>
          </a:p>
          <a:p>
            <a:pPr marL="285750" indent="-285750">
              <a:lnSpc>
                <a:spcPct val="150000"/>
              </a:lnSpc>
              <a:buFont typeface="Wingdings" panose="05000000000000000000" pitchFamily="2" charset="2"/>
              <a:buChar char="q"/>
            </a:pPr>
            <a:r>
              <a:rPr lang="en-US"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Skills evaluation (instructor)</a:t>
            </a:r>
          </a:p>
        </p:txBody>
      </p:sp>
      <p:sp>
        <p:nvSpPr>
          <p:cNvPr id="21" name="TextBox 20">
            <a:extLst>
              <a:ext uri="{FF2B5EF4-FFF2-40B4-BE49-F238E27FC236}">
                <a16:creationId xmlns:a16="http://schemas.microsoft.com/office/drawing/2014/main" id="{8DA0D65F-AF94-DFEA-1BDC-167349A5722F}"/>
              </a:ext>
            </a:extLst>
          </p:cNvPr>
          <p:cNvSpPr txBox="1"/>
          <p:nvPr/>
        </p:nvSpPr>
        <p:spPr>
          <a:xfrm>
            <a:off x="1174531" y="4810909"/>
            <a:ext cx="4921469" cy="1892826"/>
          </a:xfrm>
          <a:prstGeom prst="rect">
            <a:avLst/>
          </a:prstGeom>
          <a:noFill/>
        </p:spPr>
        <p:txBody>
          <a:bodyPr wrap="square" rtlCol="0">
            <a:spAutoFit/>
          </a:bodyPr>
          <a:lstStyle/>
          <a:p>
            <a:pPr marL="285750" indent="-285750">
              <a:lnSpc>
                <a:spcPct val="150000"/>
              </a:lnSpc>
              <a:buFont typeface="Wingdings" panose="05000000000000000000" pitchFamily="2" charset="2"/>
              <a:buChar char="q"/>
            </a:pPr>
            <a:r>
              <a:rPr lang="en-US"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Digital evaluations for instructors</a:t>
            </a:r>
          </a:p>
          <a:p>
            <a:pPr marL="285750" indent="-285750">
              <a:lnSpc>
                <a:spcPct val="150000"/>
              </a:lnSpc>
              <a:buFont typeface="Wingdings" panose="05000000000000000000" pitchFamily="2" charset="2"/>
              <a:buChar char="q"/>
            </a:pPr>
            <a:r>
              <a:rPr lang="en-US"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Regular instructor meetings to collaborate</a:t>
            </a:r>
          </a:p>
          <a:p>
            <a:pPr marL="285750" indent="-285750">
              <a:lnSpc>
                <a:spcPct val="150000"/>
              </a:lnSpc>
              <a:buFont typeface="Wingdings" panose="05000000000000000000" pitchFamily="2" charset="2"/>
              <a:buChar char="q"/>
            </a:pPr>
            <a:r>
              <a:rPr lang="en-US"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Periodic instructor evaluations </a:t>
            </a:r>
          </a:p>
          <a:p>
            <a:pPr marL="285750" indent="-285750">
              <a:buFont typeface="Wingdings" panose="05000000000000000000" pitchFamily="2" charset="2"/>
              <a:buChar char="q"/>
            </a:pPr>
            <a:endParaRPr lang="en-US"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marL="285750" indent="-285750">
              <a:buFont typeface="Wingdings" panose="05000000000000000000" pitchFamily="2" charset="2"/>
              <a:buChar char="q"/>
            </a:pPr>
            <a:endParaRPr lang="en-US"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23" name="Picture 22">
            <a:extLst>
              <a:ext uri="{FF2B5EF4-FFF2-40B4-BE49-F238E27FC236}">
                <a16:creationId xmlns:a16="http://schemas.microsoft.com/office/drawing/2014/main" id="{1D8AC028-1D76-32D9-F37D-567F8344DB35}"/>
              </a:ext>
            </a:extLst>
          </p:cNvPr>
          <p:cNvPicPr>
            <a:picLocks noChangeAspect="1"/>
          </p:cNvPicPr>
          <p:nvPr/>
        </p:nvPicPr>
        <p:blipFill>
          <a:blip r:embed="rId7"/>
          <a:stretch>
            <a:fillRect/>
          </a:stretch>
        </p:blipFill>
        <p:spPr>
          <a:xfrm>
            <a:off x="7647566" y="1088743"/>
            <a:ext cx="3971289" cy="4988625"/>
          </a:xfrm>
          <a:prstGeom prst="rect">
            <a:avLst/>
          </a:prstGeom>
        </p:spPr>
      </p:pic>
    </p:spTree>
    <p:extLst>
      <p:ext uri="{BB962C8B-B14F-4D97-AF65-F5344CB8AC3E}">
        <p14:creationId xmlns:p14="http://schemas.microsoft.com/office/powerpoint/2010/main" val="357701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0-#ppt_w/2"/>
                                          </p:val>
                                        </p:tav>
                                        <p:tav tm="100000">
                                          <p:val>
                                            <p:strVal val="#ppt_x"/>
                                          </p:val>
                                        </p:tav>
                                      </p:tavLst>
                                    </p:anim>
                                    <p:anim calcmode="lin" valueType="num">
                                      <p:cBhvr additive="base">
                                        <p:cTn id="15" dur="500" fill="hold"/>
                                        <p:tgtEl>
                                          <p:spTgt spid="19"/>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100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0-#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100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0-#ppt_w/2"/>
                                          </p:val>
                                        </p:tav>
                                        <p:tav tm="100000">
                                          <p:val>
                                            <p:strVal val="#ppt_x"/>
                                          </p:val>
                                        </p:tav>
                                      </p:tavLst>
                                    </p:anim>
                                    <p:anim calcmode="lin" valueType="num">
                                      <p:cBhvr additive="base">
                                        <p:cTn id="29"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100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0-#ppt_w/2"/>
                                          </p:val>
                                        </p:tav>
                                        <p:tav tm="100000">
                                          <p:val>
                                            <p:strVal val="#ppt_x"/>
                                          </p:val>
                                        </p:tav>
                                      </p:tavLst>
                                    </p:anim>
                                    <p:anim calcmode="lin" valueType="num">
                                      <p:cBhvr additive="base">
                                        <p:cTn id="35" dur="500" fill="hold"/>
                                        <p:tgtEl>
                                          <p:spTgt spid="21"/>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100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0-#ppt_w/2"/>
                                          </p:val>
                                        </p:tav>
                                        <p:tav tm="100000">
                                          <p:val>
                                            <p:strVal val="#ppt_x"/>
                                          </p:val>
                                        </p:tav>
                                      </p:tavLst>
                                    </p:anim>
                                    <p:anim calcmode="lin" valueType="num">
                                      <p:cBhvr additive="base">
                                        <p:cTn id="39"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19" grpId="0"/>
      <p:bldP spid="20" grpId="0"/>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5" name="Oval 34"/>
          <p:cNvSpPr/>
          <p:nvPr/>
        </p:nvSpPr>
        <p:spPr>
          <a:xfrm>
            <a:off x="1365482" y="4092880"/>
            <a:ext cx="951047" cy="939800"/>
          </a:xfrm>
          <a:prstGeom prst="ellipse">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6" name="Oval 35"/>
          <p:cNvSpPr/>
          <p:nvPr/>
        </p:nvSpPr>
        <p:spPr>
          <a:xfrm>
            <a:off x="4247292" y="4151277"/>
            <a:ext cx="939800" cy="939800"/>
          </a:xfrm>
          <a:prstGeom prst="ellipse">
            <a:avLst/>
          </a:pr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8" name="Oval 37"/>
          <p:cNvSpPr/>
          <p:nvPr/>
        </p:nvSpPr>
        <p:spPr>
          <a:xfrm>
            <a:off x="7136218" y="4127561"/>
            <a:ext cx="939800" cy="939800"/>
          </a:xfrm>
          <a:prstGeom prst="ellipse">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9" name="Oval 38"/>
          <p:cNvSpPr/>
          <p:nvPr/>
        </p:nvSpPr>
        <p:spPr>
          <a:xfrm>
            <a:off x="9869149" y="4134702"/>
            <a:ext cx="939800" cy="939800"/>
          </a:xfrm>
          <a:prstGeom prst="ellipse">
            <a:avLst/>
          </a:prstGeom>
          <a:solidFill>
            <a:schemeClr val="accent6">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41" name="Freeform 24"/>
          <p:cNvSpPr>
            <a:spLocks/>
          </p:cNvSpPr>
          <p:nvPr/>
        </p:nvSpPr>
        <p:spPr bwMode="auto">
          <a:xfrm>
            <a:off x="1711994" y="4329223"/>
            <a:ext cx="232342" cy="494797"/>
          </a:xfrm>
          <a:custGeom>
            <a:avLst/>
            <a:gdLst>
              <a:gd name="T0" fmla="*/ 92 w 136"/>
              <a:gd name="T1" fmla="*/ 0 h 271"/>
              <a:gd name="T2" fmla="*/ 136 w 136"/>
              <a:gd name="T3" fmla="*/ 0 h 271"/>
              <a:gd name="T4" fmla="*/ 136 w 136"/>
              <a:gd name="T5" fmla="*/ 49 h 271"/>
              <a:gd name="T6" fmla="*/ 104 w 136"/>
              <a:gd name="T7" fmla="*/ 49 h 271"/>
              <a:gd name="T8" fmla="*/ 98 w 136"/>
              <a:gd name="T9" fmla="*/ 51 h 271"/>
              <a:gd name="T10" fmla="*/ 95 w 136"/>
              <a:gd name="T11" fmla="*/ 53 h 271"/>
              <a:gd name="T12" fmla="*/ 92 w 136"/>
              <a:gd name="T13" fmla="*/ 57 h 271"/>
              <a:gd name="T14" fmla="*/ 90 w 136"/>
              <a:gd name="T15" fmla="*/ 60 h 271"/>
              <a:gd name="T16" fmla="*/ 90 w 136"/>
              <a:gd name="T17" fmla="*/ 91 h 271"/>
              <a:gd name="T18" fmla="*/ 136 w 136"/>
              <a:gd name="T19" fmla="*/ 91 h 271"/>
              <a:gd name="T20" fmla="*/ 135 w 136"/>
              <a:gd name="T21" fmla="*/ 108 h 271"/>
              <a:gd name="T22" fmla="*/ 133 w 136"/>
              <a:gd name="T23" fmla="*/ 123 h 271"/>
              <a:gd name="T24" fmla="*/ 130 w 136"/>
              <a:gd name="T25" fmla="*/ 137 h 271"/>
              <a:gd name="T26" fmla="*/ 90 w 136"/>
              <a:gd name="T27" fmla="*/ 137 h 271"/>
              <a:gd name="T28" fmla="*/ 90 w 136"/>
              <a:gd name="T29" fmla="*/ 271 h 271"/>
              <a:gd name="T30" fmla="*/ 29 w 136"/>
              <a:gd name="T31" fmla="*/ 271 h 271"/>
              <a:gd name="T32" fmla="*/ 29 w 136"/>
              <a:gd name="T33" fmla="*/ 137 h 271"/>
              <a:gd name="T34" fmla="*/ 0 w 136"/>
              <a:gd name="T35" fmla="*/ 137 h 271"/>
              <a:gd name="T36" fmla="*/ 0 w 136"/>
              <a:gd name="T37" fmla="*/ 91 h 271"/>
              <a:gd name="T38" fmla="*/ 29 w 136"/>
              <a:gd name="T39" fmla="*/ 91 h 271"/>
              <a:gd name="T40" fmla="*/ 29 w 136"/>
              <a:gd name="T41" fmla="*/ 53 h 271"/>
              <a:gd name="T42" fmla="*/ 29 w 136"/>
              <a:gd name="T43" fmla="*/ 51 h 271"/>
              <a:gd name="T44" fmla="*/ 29 w 136"/>
              <a:gd name="T45" fmla="*/ 46 h 271"/>
              <a:gd name="T46" fmla="*/ 31 w 136"/>
              <a:gd name="T47" fmla="*/ 42 h 271"/>
              <a:gd name="T48" fmla="*/ 32 w 136"/>
              <a:gd name="T49" fmla="*/ 34 h 271"/>
              <a:gd name="T50" fmla="*/ 37 w 136"/>
              <a:gd name="T51" fmla="*/ 25 h 271"/>
              <a:gd name="T52" fmla="*/ 41 w 136"/>
              <a:gd name="T53" fmla="*/ 19 h 271"/>
              <a:gd name="T54" fmla="*/ 47 w 136"/>
              <a:gd name="T55" fmla="*/ 13 h 271"/>
              <a:gd name="T56" fmla="*/ 55 w 136"/>
              <a:gd name="T57" fmla="*/ 8 h 271"/>
              <a:gd name="T58" fmla="*/ 70 w 136"/>
              <a:gd name="T59" fmla="*/ 2 h 271"/>
              <a:gd name="T60" fmla="*/ 92 w 136"/>
              <a:gd name="T61"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6" h="271">
                <a:moveTo>
                  <a:pt x="92" y="0"/>
                </a:moveTo>
                <a:lnTo>
                  <a:pt x="136" y="0"/>
                </a:lnTo>
                <a:lnTo>
                  <a:pt x="136" y="49"/>
                </a:lnTo>
                <a:lnTo>
                  <a:pt x="104" y="49"/>
                </a:lnTo>
                <a:lnTo>
                  <a:pt x="98" y="51"/>
                </a:lnTo>
                <a:lnTo>
                  <a:pt x="95" y="53"/>
                </a:lnTo>
                <a:lnTo>
                  <a:pt x="92" y="57"/>
                </a:lnTo>
                <a:lnTo>
                  <a:pt x="90" y="60"/>
                </a:lnTo>
                <a:lnTo>
                  <a:pt x="90" y="91"/>
                </a:lnTo>
                <a:lnTo>
                  <a:pt x="136" y="91"/>
                </a:lnTo>
                <a:lnTo>
                  <a:pt x="135" y="108"/>
                </a:lnTo>
                <a:lnTo>
                  <a:pt x="133" y="123"/>
                </a:lnTo>
                <a:lnTo>
                  <a:pt x="130" y="137"/>
                </a:lnTo>
                <a:lnTo>
                  <a:pt x="90" y="137"/>
                </a:lnTo>
                <a:lnTo>
                  <a:pt x="90" y="271"/>
                </a:lnTo>
                <a:lnTo>
                  <a:pt x="29" y="271"/>
                </a:lnTo>
                <a:lnTo>
                  <a:pt x="29" y="137"/>
                </a:lnTo>
                <a:lnTo>
                  <a:pt x="0" y="137"/>
                </a:lnTo>
                <a:lnTo>
                  <a:pt x="0" y="91"/>
                </a:lnTo>
                <a:lnTo>
                  <a:pt x="29" y="91"/>
                </a:lnTo>
                <a:lnTo>
                  <a:pt x="29" y="53"/>
                </a:lnTo>
                <a:lnTo>
                  <a:pt x="29" y="51"/>
                </a:lnTo>
                <a:lnTo>
                  <a:pt x="29" y="46"/>
                </a:lnTo>
                <a:lnTo>
                  <a:pt x="31" y="42"/>
                </a:lnTo>
                <a:lnTo>
                  <a:pt x="32" y="34"/>
                </a:lnTo>
                <a:lnTo>
                  <a:pt x="37" y="25"/>
                </a:lnTo>
                <a:lnTo>
                  <a:pt x="41" y="19"/>
                </a:lnTo>
                <a:lnTo>
                  <a:pt x="47" y="13"/>
                </a:lnTo>
                <a:lnTo>
                  <a:pt x="55" y="8"/>
                </a:lnTo>
                <a:lnTo>
                  <a:pt x="70" y="2"/>
                </a:lnTo>
                <a:lnTo>
                  <a:pt x="92" y="0"/>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42" name="Freeform 25"/>
          <p:cNvSpPr>
            <a:spLocks/>
          </p:cNvSpPr>
          <p:nvPr/>
        </p:nvSpPr>
        <p:spPr bwMode="auto">
          <a:xfrm>
            <a:off x="4458147" y="4493654"/>
            <a:ext cx="468675" cy="299229"/>
          </a:xfrm>
          <a:custGeom>
            <a:avLst/>
            <a:gdLst>
              <a:gd name="T0" fmla="*/ 470 w 677"/>
              <a:gd name="T1" fmla="*/ 9 h 433"/>
              <a:gd name="T2" fmla="*/ 450 w 677"/>
              <a:gd name="T3" fmla="*/ 22 h 433"/>
              <a:gd name="T4" fmla="*/ 447 w 677"/>
              <a:gd name="T5" fmla="*/ 23 h 433"/>
              <a:gd name="T6" fmla="*/ 473 w 677"/>
              <a:gd name="T7" fmla="*/ 15 h 433"/>
              <a:gd name="T8" fmla="*/ 499 w 677"/>
              <a:gd name="T9" fmla="*/ 11 h 433"/>
              <a:gd name="T10" fmla="*/ 505 w 677"/>
              <a:gd name="T11" fmla="*/ 18 h 433"/>
              <a:gd name="T12" fmla="*/ 496 w 677"/>
              <a:gd name="T13" fmla="*/ 26 h 433"/>
              <a:gd name="T14" fmla="*/ 468 w 677"/>
              <a:gd name="T15" fmla="*/ 35 h 433"/>
              <a:gd name="T16" fmla="*/ 447 w 677"/>
              <a:gd name="T17" fmla="*/ 41 h 433"/>
              <a:gd name="T18" fmla="*/ 494 w 677"/>
              <a:gd name="T19" fmla="*/ 48 h 433"/>
              <a:gd name="T20" fmla="*/ 554 w 677"/>
              <a:gd name="T21" fmla="*/ 84 h 433"/>
              <a:gd name="T22" fmla="*/ 591 w 677"/>
              <a:gd name="T23" fmla="*/ 146 h 433"/>
              <a:gd name="T24" fmla="*/ 603 w 677"/>
              <a:gd name="T25" fmla="*/ 162 h 433"/>
              <a:gd name="T26" fmla="*/ 638 w 677"/>
              <a:gd name="T27" fmla="*/ 162 h 433"/>
              <a:gd name="T28" fmla="*/ 667 w 677"/>
              <a:gd name="T29" fmla="*/ 155 h 433"/>
              <a:gd name="T30" fmla="*/ 647 w 677"/>
              <a:gd name="T31" fmla="*/ 179 h 433"/>
              <a:gd name="T32" fmla="*/ 615 w 677"/>
              <a:gd name="T33" fmla="*/ 198 h 433"/>
              <a:gd name="T34" fmla="*/ 657 w 677"/>
              <a:gd name="T35" fmla="*/ 202 h 433"/>
              <a:gd name="T36" fmla="*/ 663 w 677"/>
              <a:gd name="T37" fmla="*/ 211 h 433"/>
              <a:gd name="T38" fmla="*/ 597 w 677"/>
              <a:gd name="T39" fmla="*/ 230 h 433"/>
              <a:gd name="T40" fmla="*/ 545 w 677"/>
              <a:gd name="T41" fmla="*/ 322 h 433"/>
              <a:gd name="T42" fmla="*/ 456 w 677"/>
              <a:gd name="T43" fmla="*/ 391 h 433"/>
              <a:gd name="T44" fmla="*/ 341 w 677"/>
              <a:gd name="T45" fmla="*/ 427 h 433"/>
              <a:gd name="T46" fmla="*/ 219 w 677"/>
              <a:gd name="T47" fmla="*/ 430 h 433"/>
              <a:gd name="T48" fmla="*/ 101 w 677"/>
              <a:gd name="T49" fmla="*/ 392 h 433"/>
              <a:gd name="T50" fmla="*/ 0 w 677"/>
              <a:gd name="T51" fmla="*/ 309 h 433"/>
              <a:gd name="T52" fmla="*/ 89 w 677"/>
              <a:gd name="T53" fmla="*/ 351 h 433"/>
              <a:gd name="T54" fmla="*/ 191 w 677"/>
              <a:gd name="T55" fmla="*/ 342 h 433"/>
              <a:gd name="T56" fmla="*/ 242 w 677"/>
              <a:gd name="T57" fmla="*/ 303 h 433"/>
              <a:gd name="T58" fmla="*/ 216 w 677"/>
              <a:gd name="T59" fmla="*/ 296 h 433"/>
              <a:gd name="T60" fmla="*/ 203 w 677"/>
              <a:gd name="T61" fmla="*/ 280 h 433"/>
              <a:gd name="T62" fmla="*/ 214 w 677"/>
              <a:gd name="T63" fmla="*/ 257 h 433"/>
              <a:gd name="T64" fmla="*/ 217 w 677"/>
              <a:gd name="T65" fmla="*/ 250 h 433"/>
              <a:gd name="T66" fmla="*/ 191 w 677"/>
              <a:gd name="T67" fmla="*/ 247 h 433"/>
              <a:gd name="T68" fmla="*/ 165 w 677"/>
              <a:gd name="T69" fmla="*/ 233 h 433"/>
              <a:gd name="T70" fmla="*/ 147 w 677"/>
              <a:gd name="T71" fmla="*/ 211 h 433"/>
              <a:gd name="T72" fmla="*/ 177 w 677"/>
              <a:gd name="T73" fmla="*/ 196 h 433"/>
              <a:gd name="T74" fmla="*/ 151 w 677"/>
              <a:gd name="T75" fmla="*/ 179 h 433"/>
              <a:gd name="T76" fmla="*/ 118 w 677"/>
              <a:gd name="T77" fmla="*/ 132 h 433"/>
              <a:gd name="T78" fmla="*/ 154 w 677"/>
              <a:gd name="T79" fmla="*/ 126 h 433"/>
              <a:gd name="T80" fmla="*/ 124 w 677"/>
              <a:gd name="T81" fmla="*/ 103 h 433"/>
              <a:gd name="T82" fmla="*/ 101 w 677"/>
              <a:gd name="T83" fmla="*/ 52 h 433"/>
              <a:gd name="T84" fmla="*/ 202 w 677"/>
              <a:gd name="T85" fmla="*/ 86 h 433"/>
              <a:gd name="T86" fmla="*/ 286 w 677"/>
              <a:gd name="T87" fmla="*/ 126 h 433"/>
              <a:gd name="T88" fmla="*/ 344 w 677"/>
              <a:gd name="T89" fmla="*/ 113 h 433"/>
              <a:gd name="T90" fmla="*/ 396 w 677"/>
              <a:gd name="T91" fmla="*/ 34 h 433"/>
              <a:gd name="T92" fmla="*/ 430 w 677"/>
              <a:gd name="T93" fmla="*/ 12 h 433"/>
              <a:gd name="T94" fmla="*/ 447 w 677"/>
              <a:gd name="T95" fmla="*/ 9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77" h="433">
                <a:moveTo>
                  <a:pt x="474" y="0"/>
                </a:moveTo>
                <a:lnTo>
                  <a:pt x="473" y="5"/>
                </a:lnTo>
                <a:lnTo>
                  <a:pt x="470" y="9"/>
                </a:lnTo>
                <a:lnTo>
                  <a:pt x="467" y="14"/>
                </a:lnTo>
                <a:lnTo>
                  <a:pt x="461" y="17"/>
                </a:lnTo>
                <a:lnTo>
                  <a:pt x="450" y="22"/>
                </a:lnTo>
                <a:lnTo>
                  <a:pt x="439" y="26"/>
                </a:lnTo>
                <a:lnTo>
                  <a:pt x="442" y="25"/>
                </a:lnTo>
                <a:lnTo>
                  <a:pt x="447" y="23"/>
                </a:lnTo>
                <a:lnTo>
                  <a:pt x="453" y="22"/>
                </a:lnTo>
                <a:lnTo>
                  <a:pt x="462" y="18"/>
                </a:lnTo>
                <a:lnTo>
                  <a:pt x="473" y="15"/>
                </a:lnTo>
                <a:lnTo>
                  <a:pt x="484" y="12"/>
                </a:lnTo>
                <a:lnTo>
                  <a:pt x="494" y="11"/>
                </a:lnTo>
                <a:lnTo>
                  <a:pt x="499" y="11"/>
                </a:lnTo>
                <a:lnTo>
                  <a:pt x="502" y="12"/>
                </a:lnTo>
                <a:lnTo>
                  <a:pt x="505" y="14"/>
                </a:lnTo>
                <a:lnTo>
                  <a:pt x="505" y="18"/>
                </a:lnTo>
                <a:lnTo>
                  <a:pt x="505" y="20"/>
                </a:lnTo>
                <a:lnTo>
                  <a:pt x="502" y="23"/>
                </a:lnTo>
                <a:lnTo>
                  <a:pt x="496" y="26"/>
                </a:lnTo>
                <a:lnTo>
                  <a:pt x="488" y="29"/>
                </a:lnTo>
                <a:lnTo>
                  <a:pt x="473" y="34"/>
                </a:lnTo>
                <a:lnTo>
                  <a:pt x="468" y="35"/>
                </a:lnTo>
                <a:lnTo>
                  <a:pt x="465" y="35"/>
                </a:lnTo>
                <a:lnTo>
                  <a:pt x="462" y="35"/>
                </a:lnTo>
                <a:lnTo>
                  <a:pt x="447" y="41"/>
                </a:lnTo>
                <a:lnTo>
                  <a:pt x="456" y="41"/>
                </a:lnTo>
                <a:lnTo>
                  <a:pt x="476" y="43"/>
                </a:lnTo>
                <a:lnTo>
                  <a:pt x="494" y="48"/>
                </a:lnTo>
                <a:lnTo>
                  <a:pt x="516" y="57"/>
                </a:lnTo>
                <a:lnTo>
                  <a:pt x="536" y="69"/>
                </a:lnTo>
                <a:lnTo>
                  <a:pt x="554" y="84"/>
                </a:lnTo>
                <a:lnTo>
                  <a:pt x="569" y="104"/>
                </a:lnTo>
                <a:lnTo>
                  <a:pt x="582" y="124"/>
                </a:lnTo>
                <a:lnTo>
                  <a:pt x="591" y="146"/>
                </a:lnTo>
                <a:lnTo>
                  <a:pt x="592" y="153"/>
                </a:lnTo>
                <a:lnTo>
                  <a:pt x="594" y="161"/>
                </a:lnTo>
                <a:lnTo>
                  <a:pt x="603" y="162"/>
                </a:lnTo>
                <a:lnTo>
                  <a:pt x="614" y="164"/>
                </a:lnTo>
                <a:lnTo>
                  <a:pt x="626" y="164"/>
                </a:lnTo>
                <a:lnTo>
                  <a:pt x="638" y="162"/>
                </a:lnTo>
                <a:lnTo>
                  <a:pt x="649" y="161"/>
                </a:lnTo>
                <a:lnTo>
                  <a:pt x="658" y="158"/>
                </a:lnTo>
                <a:lnTo>
                  <a:pt x="667" y="155"/>
                </a:lnTo>
                <a:lnTo>
                  <a:pt x="673" y="152"/>
                </a:lnTo>
                <a:lnTo>
                  <a:pt x="664" y="167"/>
                </a:lnTo>
                <a:lnTo>
                  <a:pt x="647" y="179"/>
                </a:lnTo>
                <a:lnTo>
                  <a:pt x="626" y="188"/>
                </a:lnTo>
                <a:lnTo>
                  <a:pt x="600" y="193"/>
                </a:lnTo>
                <a:lnTo>
                  <a:pt x="615" y="198"/>
                </a:lnTo>
                <a:lnTo>
                  <a:pt x="637" y="201"/>
                </a:lnTo>
                <a:lnTo>
                  <a:pt x="646" y="202"/>
                </a:lnTo>
                <a:lnTo>
                  <a:pt x="657" y="202"/>
                </a:lnTo>
                <a:lnTo>
                  <a:pt x="667" y="202"/>
                </a:lnTo>
                <a:lnTo>
                  <a:pt x="677" y="201"/>
                </a:lnTo>
                <a:lnTo>
                  <a:pt x="663" y="211"/>
                </a:lnTo>
                <a:lnTo>
                  <a:pt x="646" y="221"/>
                </a:lnTo>
                <a:lnTo>
                  <a:pt x="624" y="227"/>
                </a:lnTo>
                <a:lnTo>
                  <a:pt x="597" y="230"/>
                </a:lnTo>
                <a:lnTo>
                  <a:pt x="585" y="262"/>
                </a:lnTo>
                <a:lnTo>
                  <a:pt x="568" y="294"/>
                </a:lnTo>
                <a:lnTo>
                  <a:pt x="545" y="322"/>
                </a:lnTo>
                <a:lnTo>
                  <a:pt x="519" y="348"/>
                </a:lnTo>
                <a:lnTo>
                  <a:pt x="488" y="371"/>
                </a:lnTo>
                <a:lnTo>
                  <a:pt x="456" y="391"/>
                </a:lnTo>
                <a:lnTo>
                  <a:pt x="419" y="406"/>
                </a:lnTo>
                <a:lnTo>
                  <a:pt x="383" y="418"/>
                </a:lnTo>
                <a:lnTo>
                  <a:pt x="341" y="427"/>
                </a:lnTo>
                <a:lnTo>
                  <a:pt x="306" y="432"/>
                </a:lnTo>
                <a:lnTo>
                  <a:pt x="271" y="433"/>
                </a:lnTo>
                <a:lnTo>
                  <a:pt x="219" y="430"/>
                </a:lnTo>
                <a:lnTo>
                  <a:pt x="177" y="423"/>
                </a:lnTo>
                <a:lnTo>
                  <a:pt x="139" y="410"/>
                </a:lnTo>
                <a:lnTo>
                  <a:pt x="101" y="392"/>
                </a:lnTo>
                <a:lnTo>
                  <a:pt x="64" y="371"/>
                </a:lnTo>
                <a:lnTo>
                  <a:pt x="30" y="343"/>
                </a:lnTo>
                <a:lnTo>
                  <a:pt x="0" y="309"/>
                </a:lnTo>
                <a:lnTo>
                  <a:pt x="26" y="328"/>
                </a:lnTo>
                <a:lnTo>
                  <a:pt x="57" y="342"/>
                </a:lnTo>
                <a:lnTo>
                  <a:pt x="89" y="351"/>
                </a:lnTo>
                <a:lnTo>
                  <a:pt x="124" y="354"/>
                </a:lnTo>
                <a:lnTo>
                  <a:pt x="158" y="351"/>
                </a:lnTo>
                <a:lnTo>
                  <a:pt x="191" y="342"/>
                </a:lnTo>
                <a:lnTo>
                  <a:pt x="223" y="325"/>
                </a:lnTo>
                <a:lnTo>
                  <a:pt x="251" y="303"/>
                </a:lnTo>
                <a:lnTo>
                  <a:pt x="242" y="303"/>
                </a:lnTo>
                <a:lnTo>
                  <a:pt x="233" y="303"/>
                </a:lnTo>
                <a:lnTo>
                  <a:pt x="223" y="300"/>
                </a:lnTo>
                <a:lnTo>
                  <a:pt x="216" y="296"/>
                </a:lnTo>
                <a:lnTo>
                  <a:pt x="210" y="291"/>
                </a:lnTo>
                <a:lnTo>
                  <a:pt x="207" y="286"/>
                </a:lnTo>
                <a:lnTo>
                  <a:pt x="203" y="280"/>
                </a:lnTo>
                <a:lnTo>
                  <a:pt x="203" y="274"/>
                </a:lnTo>
                <a:lnTo>
                  <a:pt x="207" y="267"/>
                </a:lnTo>
                <a:lnTo>
                  <a:pt x="214" y="257"/>
                </a:lnTo>
                <a:lnTo>
                  <a:pt x="231" y="250"/>
                </a:lnTo>
                <a:lnTo>
                  <a:pt x="223" y="250"/>
                </a:lnTo>
                <a:lnTo>
                  <a:pt x="217" y="250"/>
                </a:lnTo>
                <a:lnTo>
                  <a:pt x="208" y="250"/>
                </a:lnTo>
                <a:lnTo>
                  <a:pt x="199" y="248"/>
                </a:lnTo>
                <a:lnTo>
                  <a:pt x="191" y="247"/>
                </a:lnTo>
                <a:lnTo>
                  <a:pt x="182" y="244"/>
                </a:lnTo>
                <a:lnTo>
                  <a:pt x="176" y="239"/>
                </a:lnTo>
                <a:lnTo>
                  <a:pt x="165" y="233"/>
                </a:lnTo>
                <a:lnTo>
                  <a:pt x="158" y="227"/>
                </a:lnTo>
                <a:lnTo>
                  <a:pt x="151" y="219"/>
                </a:lnTo>
                <a:lnTo>
                  <a:pt x="147" y="211"/>
                </a:lnTo>
                <a:lnTo>
                  <a:pt x="156" y="204"/>
                </a:lnTo>
                <a:lnTo>
                  <a:pt x="165" y="199"/>
                </a:lnTo>
                <a:lnTo>
                  <a:pt x="177" y="196"/>
                </a:lnTo>
                <a:lnTo>
                  <a:pt x="193" y="195"/>
                </a:lnTo>
                <a:lnTo>
                  <a:pt x="170" y="188"/>
                </a:lnTo>
                <a:lnTo>
                  <a:pt x="151" y="179"/>
                </a:lnTo>
                <a:lnTo>
                  <a:pt x="138" y="170"/>
                </a:lnTo>
                <a:lnTo>
                  <a:pt x="125" y="152"/>
                </a:lnTo>
                <a:lnTo>
                  <a:pt x="118" y="132"/>
                </a:lnTo>
                <a:lnTo>
                  <a:pt x="141" y="127"/>
                </a:lnTo>
                <a:lnTo>
                  <a:pt x="148" y="126"/>
                </a:lnTo>
                <a:lnTo>
                  <a:pt x="154" y="126"/>
                </a:lnTo>
                <a:lnTo>
                  <a:pt x="159" y="127"/>
                </a:lnTo>
                <a:lnTo>
                  <a:pt x="139" y="115"/>
                </a:lnTo>
                <a:lnTo>
                  <a:pt x="124" y="103"/>
                </a:lnTo>
                <a:lnTo>
                  <a:pt x="113" y="89"/>
                </a:lnTo>
                <a:lnTo>
                  <a:pt x="104" y="69"/>
                </a:lnTo>
                <a:lnTo>
                  <a:pt x="101" y="52"/>
                </a:lnTo>
                <a:lnTo>
                  <a:pt x="102" y="48"/>
                </a:lnTo>
                <a:lnTo>
                  <a:pt x="156" y="67"/>
                </a:lnTo>
                <a:lnTo>
                  <a:pt x="202" y="86"/>
                </a:lnTo>
                <a:lnTo>
                  <a:pt x="240" y="103"/>
                </a:lnTo>
                <a:lnTo>
                  <a:pt x="274" y="120"/>
                </a:lnTo>
                <a:lnTo>
                  <a:pt x="286" y="126"/>
                </a:lnTo>
                <a:lnTo>
                  <a:pt x="298" y="135"/>
                </a:lnTo>
                <a:lnTo>
                  <a:pt x="326" y="158"/>
                </a:lnTo>
                <a:lnTo>
                  <a:pt x="344" y="113"/>
                </a:lnTo>
                <a:lnTo>
                  <a:pt x="369" y="71"/>
                </a:lnTo>
                <a:lnTo>
                  <a:pt x="381" y="51"/>
                </a:lnTo>
                <a:lnTo>
                  <a:pt x="396" y="34"/>
                </a:lnTo>
                <a:lnTo>
                  <a:pt x="413" y="18"/>
                </a:lnTo>
                <a:lnTo>
                  <a:pt x="432" y="5"/>
                </a:lnTo>
                <a:lnTo>
                  <a:pt x="430" y="12"/>
                </a:lnTo>
                <a:lnTo>
                  <a:pt x="427" y="18"/>
                </a:lnTo>
                <a:lnTo>
                  <a:pt x="422" y="25"/>
                </a:lnTo>
                <a:lnTo>
                  <a:pt x="447" y="9"/>
                </a:lnTo>
                <a:lnTo>
                  <a:pt x="474" y="0"/>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45" name="TextBox 44"/>
          <p:cNvSpPr txBox="1"/>
          <p:nvPr/>
        </p:nvSpPr>
        <p:spPr>
          <a:xfrm>
            <a:off x="1186446" y="5339928"/>
            <a:ext cx="1422400" cy="29745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Roboto" pitchFamily="2" charset="0"/>
                <a:ea typeface="Roboto" pitchFamily="2" charset="0"/>
                <a:cs typeface="Open Sans Condensed" pitchFamily="34" charset="0"/>
              </a:rPr>
              <a:t>Facebook</a:t>
            </a:r>
          </a:p>
        </p:txBody>
      </p:sp>
      <p:sp>
        <p:nvSpPr>
          <p:cNvPr id="46" name="TextBox 45"/>
          <p:cNvSpPr txBox="1"/>
          <p:nvPr/>
        </p:nvSpPr>
        <p:spPr>
          <a:xfrm>
            <a:off x="3981284" y="5339928"/>
            <a:ext cx="1422400" cy="29745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Roboto" pitchFamily="2" charset="0"/>
                <a:ea typeface="Roboto" pitchFamily="2" charset="0"/>
                <a:cs typeface="Open Sans Condensed" pitchFamily="34" charset="0"/>
              </a:rPr>
              <a:t>Twitter</a:t>
            </a:r>
          </a:p>
        </p:txBody>
      </p:sp>
      <p:sp>
        <p:nvSpPr>
          <p:cNvPr id="48" name="TextBox 47"/>
          <p:cNvSpPr txBox="1"/>
          <p:nvPr/>
        </p:nvSpPr>
        <p:spPr>
          <a:xfrm>
            <a:off x="6894918" y="5320677"/>
            <a:ext cx="1422400" cy="29745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Roboto" pitchFamily="2" charset="0"/>
                <a:ea typeface="Roboto" pitchFamily="2" charset="0"/>
                <a:cs typeface="Open Sans Condensed" pitchFamily="34" charset="0"/>
              </a:rPr>
              <a:t>LinkedIn</a:t>
            </a:r>
          </a:p>
        </p:txBody>
      </p:sp>
      <p:sp>
        <p:nvSpPr>
          <p:cNvPr id="49" name="TextBox 48"/>
          <p:cNvSpPr txBox="1"/>
          <p:nvPr/>
        </p:nvSpPr>
        <p:spPr>
          <a:xfrm>
            <a:off x="9639794" y="5320677"/>
            <a:ext cx="1422400" cy="29745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Roboto" pitchFamily="2" charset="0"/>
                <a:ea typeface="Roboto" pitchFamily="2" charset="0"/>
                <a:cs typeface="Open Sans Condensed" pitchFamily="34" charset="0"/>
              </a:rPr>
              <a:t>Website</a:t>
            </a:r>
          </a:p>
        </p:txBody>
      </p:sp>
      <p:pic>
        <p:nvPicPr>
          <p:cNvPr id="10" name="Picture 9">
            <a:extLst>
              <a:ext uri="{FF2B5EF4-FFF2-40B4-BE49-F238E27FC236}">
                <a16:creationId xmlns:a16="http://schemas.microsoft.com/office/drawing/2014/main" id="{E9C3B64A-B8DA-0154-B672-4D7B7AD3DDDE}"/>
              </a:ext>
            </a:extLst>
          </p:cNvPr>
          <p:cNvPicPr>
            <a:picLocks noChangeAspect="1"/>
          </p:cNvPicPr>
          <p:nvPr/>
        </p:nvPicPr>
        <p:blipFill>
          <a:blip r:embed="rId2">
            <a:biLevel thresh="25000"/>
          </a:blip>
          <a:stretch>
            <a:fillRect/>
          </a:stretch>
        </p:blipFill>
        <p:spPr>
          <a:xfrm>
            <a:off x="7423222" y="4427965"/>
            <a:ext cx="365792" cy="323116"/>
          </a:xfrm>
          <a:prstGeom prst="rect">
            <a:avLst/>
          </a:prstGeom>
          <a:noFill/>
        </p:spPr>
      </p:pic>
      <p:pic>
        <p:nvPicPr>
          <p:cNvPr id="11" name="Picture 10">
            <a:extLst>
              <a:ext uri="{FF2B5EF4-FFF2-40B4-BE49-F238E27FC236}">
                <a16:creationId xmlns:a16="http://schemas.microsoft.com/office/drawing/2014/main" id="{190D5A68-8711-11E8-6417-DDC9CE7D8351}"/>
              </a:ext>
            </a:extLst>
          </p:cNvPr>
          <p:cNvPicPr>
            <a:picLocks noChangeAspect="1"/>
          </p:cNvPicPr>
          <p:nvPr/>
        </p:nvPicPr>
        <p:blipFill>
          <a:blip r:embed="rId3"/>
          <a:stretch>
            <a:fillRect/>
          </a:stretch>
        </p:blipFill>
        <p:spPr>
          <a:xfrm>
            <a:off x="10177491" y="4456842"/>
            <a:ext cx="323116" cy="317019"/>
          </a:xfrm>
          <a:prstGeom prst="rect">
            <a:avLst/>
          </a:prstGeom>
        </p:spPr>
      </p:pic>
      <p:sp>
        <p:nvSpPr>
          <p:cNvPr id="12" name="TextBox 11">
            <a:extLst>
              <a:ext uri="{FF2B5EF4-FFF2-40B4-BE49-F238E27FC236}">
                <a16:creationId xmlns:a16="http://schemas.microsoft.com/office/drawing/2014/main" id="{7FB1F767-5052-FA6C-8264-F3A87D5E93C1}"/>
              </a:ext>
            </a:extLst>
          </p:cNvPr>
          <p:cNvSpPr txBox="1"/>
          <p:nvPr/>
        </p:nvSpPr>
        <p:spPr>
          <a:xfrm>
            <a:off x="354434" y="785235"/>
            <a:ext cx="11483132" cy="646331"/>
          </a:xfrm>
          <a:prstGeom prst="rect">
            <a:avLst/>
          </a:prstGeom>
          <a:solidFill>
            <a:srgbClr val="4EC1C5"/>
          </a:solidFill>
          <a:ln>
            <a:solidFill>
              <a:srgbClr val="4EC1C5"/>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Roboto" pitchFamily="2" charset="0"/>
                <a:ea typeface="Roboto" pitchFamily="2" charset="0"/>
                <a:cs typeface="Open Sans Condensed" pitchFamily="34" charset="0"/>
              </a:rPr>
              <a:t>Contact Us</a:t>
            </a:r>
          </a:p>
        </p:txBody>
      </p:sp>
      <p:sp>
        <p:nvSpPr>
          <p:cNvPr id="2" name="TextBox 1">
            <a:extLst>
              <a:ext uri="{FF2B5EF4-FFF2-40B4-BE49-F238E27FC236}">
                <a16:creationId xmlns:a16="http://schemas.microsoft.com/office/drawing/2014/main" id="{A9EAAF08-24F9-33DF-2CC6-BCEB86640C56}"/>
              </a:ext>
            </a:extLst>
          </p:cNvPr>
          <p:cNvSpPr txBox="1"/>
          <p:nvPr/>
        </p:nvSpPr>
        <p:spPr>
          <a:xfrm>
            <a:off x="1019629" y="5717558"/>
            <a:ext cx="164275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@alabama911board</a:t>
            </a:r>
          </a:p>
        </p:txBody>
      </p:sp>
      <p:sp>
        <p:nvSpPr>
          <p:cNvPr id="3" name="TextBox 2">
            <a:extLst>
              <a:ext uri="{FF2B5EF4-FFF2-40B4-BE49-F238E27FC236}">
                <a16:creationId xmlns:a16="http://schemas.microsoft.com/office/drawing/2014/main" id="{1DFDDC53-F33A-9E85-7D0C-431079A1D169}"/>
              </a:ext>
            </a:extLst>
          </p:cNvPr>
          <p:cNvSpPr txBox="1"/>
          <p:nvPr/>
        </p:nvSpPr>
        <p:spPr>
          <a:xfrm>
            <a:off x="4105446" y="5717558"/>
            <a:ext cx="164275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@al911board</a:t>
            </a:r>
          </a:p>
        </p:txBody>
      </p:sp>
      <p:sp>
        <p:nvSpPr>
          <p:cNvPr id="4" name="TextBox 3">
            <a:extLst>
              <a:ext uri="{FF2B5EF4-FFF2-40B4-BE49-F238E27FC236}">
                <a16:creationId xmlns:a16="http://schemas.microsoft.com/office/drawing/2014/main" id="{FBB7F274-D94D-7ADE-986D-14C434AD7F0D}"/>
              </a:ext>
            </a:extLst>
          </p:cNvPr>
          <p:cNvSpPr txBox="1"/>
          <p:nvPr/>
        </p:nvSpPr>
        <p:spPr>
          <a:xfrm>
            <a:off x="6784742" y="5717558"/>
            <a:ext cx="164275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Alabama 9-1-1 Board</a:t>
            </a:r>
          </a:p>
        </p:txBody>
      </p:sp>
      <p:sp>
        <p:nvSpPr>
          <p:cNvPr id="6" name="TextBox 5">
            <a:extLst>
              <a:ext uri="{FF2B5EF4-FFF2-40B4-BE49-F238E27FC236}">
                <a16:creationId xmlns:a16="http://schemas.microsoft.com/office/drawing/2014/main" id="{1B1EE402-74A9-2D3D-9823-5AF93500B2A5}"/>
              </a:ext>
            </a:extLst>
          </p:cNvPr>
          <p:cNvSpPr txBox="1"/>
          <p:nvPr/>
        </p:nvSpPr>
        <p:spPr>
          <a:xfrm>
            <a:off x="9225062" y="5736960"/>
            <a:ext cx="225186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www.alabama911board.com</a:t>
            </a:r>
          </a:p>
        </p:txBody>
      </p:sp>
      <p:pic>
        <p:nvPicPr>
          <p:cNvPr id="16" name="Picture 15" descr="A close up of hands on a computer&#10;&#10;Description automatically generated">
            <a:extLst>
              <a:ext uri="{FF2B5EF4-FFF2-40B4-BE49-F238E27FC236}">
                <a16:creationId xmlns:a16="http://schemas.microsoft.com/office/drawing/2014/main" id="{3671ADA9-E61F-7718-83E2-72F952A7D0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34" y="1999544"/>
            <a:ext cx="11483131" cy="1813772"/>
          </a:xfrm>
          <a:prstGeom prst="rect">
            <a:avLst/>
          </a:prstGeom>
        </p:spPr>
      </p:pic>
      <p:pic>
        <p:nvPicPr>
          <p:cNvPr id="5" name="Picture 4">
            <a:extLst>
              <a:ext uri="{FF2B5EF4-FFF2-40B4-BE49-F238E27FC236}">
                <a16:creationId xmlns:a16="http://schemas.microsoft.com/office/drawing/2014/main" id="{5BB1B474-F148-94FE-2290-7B753996CD14}"/>
              </a:ext>
            </a:extLst>
          </p:cNvPr>
          <p:cNvPicPr>
            <a:picLocks noChangeAspect="1"/>
          </p:cNvPicPr>
          <p:nvPr/>
        </p:nvPicPr>
        <p:blipFill>
          <a:blip r:embed="rId5"/>
          <a:stretch>
            <a:fillRect/>
          </a:stretch>
        </p:blipFill>
        <p:spPr>
          <a:xfrm>
            <a:off x="9633211" y="6296534"/>
            <a:ext cx="2604886" cy="622908"/>
          </a:xfrm>
          <a:prstGeom prst="rect">
            <a:avLst/>
          </a:prstGeom>
        </p:spPr>
      </p:pic>
    </p:spTree>
    <p:extLst>
      <p:ext uri="{BB962C8B-B14F-4D97-AF65-F5344CB8AC3E}">
        <p14:creationId xmlns:p14="http://schemas.microsoft.com/office/powerpoint/2010/main" val="3680117055"/>
      </p:ext>
    </p:extLst>
  </p:cSld>
  <p:clrMapOvr>
    <a:masterClrMapping/>
  </p:clrMapOvr>
  <mc:AlternateContent xmlns:mc="http://schemas.openxmlformats.org/markup-compatibility/2006" xmlns:p14="http://schemas.microsoft.com/office/powerpoint/2010/main">
    <mc:Choice Requires="p14">
      <p:transition spd="slow" p14:dur="40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
                                        <p:tgtEl>
                                          <p:spTgt spid="35"/>
                                        </p:tgtEl>
                                      </p:cBhvr>
                                    </p:animEffect>
                                    <p:anim calcmode="lin" valueType="num">
                                      <p:cBhvr>
                                        <p:cTn id="8" dur="10" fill="hold"/>
                                        <p:tgtEl>
                                          <p:spTgt spid="35"/>
                                        </p:tgtEl>
                                        <p:attrNameLst>
                                          <p:attrName>ppt_x</p:attrName>
                                        </p:attrNameLst>
                                      </p:cBhvr>
                                      <p:tavLst>
                                        <p:tav tm="0">
                                          <p:val>
                                            <p:strVal val="#ppt_x"/>
                                          </p:val>
                                        </p:tav>
                                        <p:tav tm="100000">
                                          <p:val>
                                            <p:strVal val="#ppt_x"/>
                                          </p:val>
                                        </p:tav>
                                      </p:tavLst>
                                    </p:anim>
                                    <p:anim calcmode="lin" valueType="num">
                                      <p:cBhvr>
                                        <p:cTn id="9" dur="10" fill="hold"/>
                                        <p:tgtEl>
                                          <p:spTgt spid="35"/>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p:cTn id="12" dur="10" fill="hold"/>
                                        <p:tgtEl>
                                          <p:spTgt spid="41"/>
                                        </p:tgtEl>
                                        <p:attrNameLst>
                                          <p:attrName>ppt_w</p:attrName>
                                        </p:attrNameLst>
                                      </p:cBhvr>
                                      <p:tavLst>
                                        <p:tav tm="0">
                                          <p:val>
                                            <p:fltVal val="0"/>
                                          </p:val>
                                        </p:tav>
                                        <p:tav tm="100000">
                                          <p:val>
                                            <p:strVal val="#ppt_w"/>
                                          </p:val>
                                        </p:tav>
                                      </p:tavLst>
                                    </p:anim>
                                    <p:anim calcmode="lin" valueType="num">
                                      <p:cBhvr>
                                        <p:cTn id="13" dur="10" fill="hold"/>
                                        <p:tgtEl>
                                          <p:spTgt spid="41"/>
                                        </p:tgtEl>
                                        <p:attrNameLst>
                                          <p:attrName>ppt_h</p:attrName>
                                        </p:attrNameLst>
                                      </p:cBhvr>
                                      <p:tavLst>
                                        <p:tav tm="0">
                                          <p:val>
                                            <p:fltVal val="0"/>
                                          </p:val>
                                        </p:tav>
                                        <p:tav tm="100000">
                                          <p:val>
                                            <p:strVal val="#ppt_h"/>
                                          </p:val>
                                        </p:tav>
                                      </p:tavLst>
                                    </p:anim>
                                    <p:animEffect transition="in" filter="fade">
                                      <p:cBhvr>
                                        <p:cTn id="14" dur="10"/>
                                        <p:tgtEl>
                                          <p:spTgt spid="41"/>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10"/>
                                        <p:tgtEl>
                                          <p:spTgt spid="45"/>
                                        </p:tgtEl>
                                      </p:cBhvr>
                                    </p:animEffect>
                                  </p:childTnLst>
                                </p:cTn>
                              </p:par>
                              <p:par>
                                <p:cTn id="18" presetID="47"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10"/>
                                        <p:tgtEl>
                                          <p:spTgt spid="36"/>
                                        </p:tgtEl>
                                      </p:cBhvr>
                                    </p:animEffect>
                                    <p:anim calcmode="lin" valueType="num">
                                      <p:cBhvr>
                                        <p:cTn id="21" dur="10" fill="hold"/>
                                        <p:tgtEl>
                                          <p:spTgt spid="36"/>
                                        </p:tgtEl>
                                        <p:attrNameLst>
                                          <p:attrName>ppt_x</p:attrName>
                                        </p:attrNameLst>
                                      </p:cBhvr>
                                      <p:tavLst>
                                        <p:tav tm="0">
                                          <p:val>
                                            <p:strVal val="#ppt_x"/>
                                          </p:val>
                                        </p:tav>
                                        <p:tav tm="100000">
                                          <p:val>
                                            <p:strVal val="#ppt_x"/>
                                          </p:val>
                                        </p:tav>
                                      </p:tavLst>
                                    </p:anim>
                                    <p:anim calcmode="lin" valueType="num">
                                      <p:cBhvr>
                                        <p:cTn id="22" dur="10" fill="hold"/>
                                        <p:tgtEl>
                                          <p:spTgt spid="36"/>
                                        </p:tgtEl>
                                        <p:attrNameLst>
                                          <p:attrName>ppt_y</p:attrName>
                                        </p:attrNameLst>
                                      </p:cBhvr>
                                      <p:tavLst>
                                        <p:tav tm="0">
                                          <p:val>
                                            <p:strVal val="#ppt_y-.1"/>
                                          </p:val>
                                        </p:tav>
                                        <p:tav tm="100000">
                                          <p:val>
                                            <p:strVal val="#ppt_y"/>
                                          </p:val>
                                        </p:tav>
                                      </p:tavLst>
                                    </p:anim>
                                  </p:childTnLst>
                                </p:cTn>
                              </p:par>
                              <p:par>
                                <p:cTn id="23" presetID="53" presetClass="entr" presetSubtype="16"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p:cTn id="25" dur="10" fill="hold"/>
                                        <p:tgtEl>
                                          <p:spTgt spid="42"/>
                                        </p:tgtEl>
                                        <p:attrNameLst>
                                          <p:attrName>ppt_w</p:attrName>
                                        </p:attrNameLst>
                                      </p:cBhvr>
                                      <p:tavLst>
                                        <p:tav tm="0">
                                          <p:val>
                                            <p:fltVal val="0"/>
                                          </p:val>
                                        </p:tav>
                                        <p:tav tm="100000">
                                          <p:val>
                                            <p:strVal val="#ppt_w"/>
                                          </p:val>
                                        </p:tav>
                                      </p:tavLst>
                                    </p:anim>
                                    <p:anim calcmode="lin" valueType="num">
                                      <p:cBhvr>
                                        <p:cTn id="26" dur="10" fill="hold"/>
                                        <p:tgtEl>
                                          <p:spTgt spid="42"/>
                                        </p:tgtEl>
                                        <p:attrNameLst>
                                          <p:attrName>ppt_h</p:attrName>
                                        </p:attrNameLst>
                                      </p:cBhvr>
                                      <p:tavLst>
                                        <p:tav tm="0">
                                          <p:val>
                                            <p:fltVal val="0"/>
                                          </p:val>
                                        </p:tav>
                                        <p:tav tm="100000">
                                          <p:val>
                                            <p:strVal val="#ppt_h"/>
                                          </p:val>
                                        </p:tav>
                                      </p:tavLst>
                                    </p:anim>
                                    <p:animEffect transition="in" filter="fade">
                                      <p:cBhvr>
                                        <p:cTn id="27" dur="10"/>
                                        <p:tgtEl>
                                          <p:spTgt spid="4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wipe(left)">
                                      <p:cBhvr>
                                        <p:cTn id="30" dur="10"/>
                                        <p:tgtEl>
                                          <p:spTgt spid="46"/>
                                        </p:tgtEl>
                                      </p:cBhvr>
                                    </p:animEffect>
                                  </p:childTnLst>
                                </p:cTn>
                              </p:par>
                              <p:par>
                                <p:cTn id="31" presetID="47"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10"/>
                                        <p:tgtEl>
                                          <p:spTgt spid="38"/>
                                        </p:tgtEl>
                                      </p:cBhvr>
                                    </p:animEffect>
                                    <p:anim calcmode="lin" valueType="num">
                                      <p:cBhvr>
                                        <p:cTn id="34" dur="10" fill="hold"/>
                                        <p:tgtEl>
                                          <p:spTgt spid="38"/>
                                        </p:tgtEl>
                                        <p:attrNameLst>
                                          <p:attrName>ppt_x</p:attrName>
                                        </p:attrNameLst>
                                      </p:cBhvr>
                                      <p:tavLst>
                                        <p:tav tm="0">
                                          <p:val>
                                            <p:strVal val="#ppt_x"/>
                                          </p:val>
                                        </p:tav>
                                        <p:tav tm="100000">
                                          <p:val>
                                            <p:strVal val="#ppt_x"/>
                                          </p:val>
                                        </p:tav>
                                      </p:tavLst>
                                    </p:anim>
                                    <p:anim calcmode="lin" valueType="num">
                                      <p:cBhvr>
                                        <p:cTn id="35" dur="10" fill="hold"/>
                                        <p:tgtEl>
                                          <p:spTgt spid="38"/>
                                        </p:tgtEl>
                                        <p:attrNameLst>
                                          <p:attrName>ppt_y</p:attrName>
                                        </p:attrNameLst>
                                      </p:cBhvr>
                                      <p:tavLst>
                                        <p:tav tm="0">
                                          <p:val>
                                            <p:strVal val="#ppt_y-.1"/>
                                          </p:val>
                                        </p:tav>
                                        <p:tav tm="100000">
                                          <p:val>
                                            <p:strVal val="#ppt_y"/>
                                          </p:val>
                                        </p:tav>
                                      </p:tavLst>
                                    </p:anim>
                                  </p:childTnLst>
                                </p:cTn>
                              </p:par>
                              <p:par>
                                <p:cTn id="36" presetID="22" presetClass="entr" presetSubtype="8" fill="hold" grpId="0" nodeType="with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wipe(left)">
                                      <p:cBhvr>
                                        <p:cTn id="38" dur="10"/>
                                        <p:tgtEl>
                                          <p:spTgt spid="48"/>
                                        </p:tgtEl>
                                      </p:cBhvr>
                                    </p:animEffect>
                                  </p:childTnLst>
                                </p:cTn>
                              </p:par>
                              <p:par>
                                <p:cTn id="39" presetID="47"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10"/>
                                        <p:tgtEl>
                                          <p:spTgt spid="39"/>
                                        </p:tgtEl>
                                      </p:cBhvr>
                                    </p:animEffect>
                                    <p:anim calcmode="lin" valueType="num">
                                      <p:cBhvr>
                                        <p:cTn id="42" dur="10" fill="hold"/>
                                        <p:tgtEl>
                                          <p:spTgt spid="39"/>
                                        </p:tgtEl>
                                        <p:attrNameLst>
                                          <p:attrName>ppt_x</p:attrName>
                                        </p:attrNameLst>
                                      </p:cBhvr>
                                      <p:tavLst>
                                        <p:tav tm="0">
                                          <p:val>
                                            <p:strVal val="#ppt_x"/>
                                          </p:val>
                                        </p:tav>
                                        <p:tav tm="100000">
                                          <p:val>
                                            <p:strVal val="#ppt_x"/>
                                          </p:val>
                                        </p:tav>
                                      </p:tavLst>
                                    </p:anim>
                                    <p:anim calcmode="lin" valueType="num">
                                      <p:cBhvr>
                                        <p:cTn id="43" dur="10" fill="hold"/>
                                        <p:tgtEl>
                                          <p:spTgt spid="39"/>
                                        </p:tgtEl>
                                        <p:attrNameLst>
                                          <p:attrName>ppt_y</p:attrName>
                                        </p:attrNameLst>
                                      </p:cBhvr>
                                      <p:tavLst>
                                        <p:tav tm="0">
                                          <p:val>
                                            <p:strVal val="#ppt_y-.1"/>
                                          </p:val>
                                        </p:tav>
                                        <p:tav tm="100000">
                                          <p:val>
                                            <p:strVal val="#ppt_y"/>
                                          </p:val>
                                        </p:tav>
                                      </p:tavLst>
                                    </p:anim>
                                  </p:childTnLst>
                                </p:cTn>
                              </p:par>
                              <p:par>
                                <p:cTn id="44" presetID="22" presetClass="entr" presetSubtype="8" fill="hold" grpId="0" nodeType="with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ipe(left)">
                                      <p:cBhvr>
                                        <p:cTn id="46" dur="1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8" grpId="0" animBg="1"/>
      <p:bldP spid="39" grpId="0" animBg="1"/>
      <p:bldP spid="41" grpId="0" animBg="1"/>
      <p:bldP spid="42" grpId="0" animBg="1"/>
      <p:bldP spid="45" grpId="0"/>
      <p:bldP spid="46" grpId="0"/>
      <p:bldP spid="48" grpId="0"/>
      <p:bldP spid="4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1C0C756-5690-B422-76C2-10FDA2D081C2}"/>
              </a:ext>
            </a:extLst>
          </p:cNvPr>
          <p:cNvSpPr/>
          <p:nvPr/>
        </p:nvSpPr>
        <p:spPr>
          <a:xfrm>
            <a:off x="0" y="0"/>
            <a:ext cx="5342093" cy="6858000"/>
          </a:xfrm>
          <a:prstGeom prst="rect">
            <a:avLst/>
          </a:prstGeom>
          <a:solidFill>
            <a:srgbClr val="41A5A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flipH="1">
            <a:off x="1235199" y="3666302"/>
            <a:ext cx="2655193" cy="215508"/>
          </a:xfrm>
          <a:prstGeom prst="rect">
            <a:avLst/>
          </a:prstGeom>
          <a:noFill/>
        </p:spPr>
        <p:txBody>
          <a:bodyPr wrap="square" lIns="0" tIns="0" rIns="0" bIns="0" rtlCol="0">
            <a:spAutoFit/>
          </a:bodyPr>
          <a:lstStyle/>
          <a:p>
            <a:pPr marL="36001" marR="0" lvl="0" indent="0" algn="just" defTabSz="914400" rtl="0" eaLnBrk="1" fontAlgn="auto" latinLnBrk="0" hangingPunct="1">
              <a:lnSpc>
                <a:spcPts val="1920"/>
              </a:lnSpc>
              <a:spcBef>
                <a:spcPts val="1801"/>
              </a:spcBef>
              <a:spcAft>
                <a:spcPts val="1801"/>
              </a:spcAft>
              <a:buClrTx/>
              <a:buSzTx/>
              <a:buFontTx/>
              <a:buNone/>
              <a:tabLst/>
              <a:defRPr/>
            </a:pPr>
            <a:endParaRPr kumimoji="0" lang="ru-RU" sz="12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9" name="Picture 8" descr="A black cell phone with a white screen&#10;&#10;Description automatically generated">
            <a:extLst>
              <a:ext uri="{FF2B5EF4-FFF2-40B4-BE49-F238E27FC236}">
                <a16:creationId xmlns:a16="http://schemas.microsoft.com/office/drawing/2014/main" id="{350D8B82-FD41-5FC5-90BE-8599ACDD250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97640" y="98690"/>
            <a:ext cx="3330310" cy="6660620"/>
          </a:xfrm>
          <a:prstGeom prst="rect">
            <a:avLst/>
          </a:prstGeom>
        </p:spPr>
      </p:pic>
      <p:pic>
        <p:nvPicPr>
          <p:cNvPr id="10" name="Picture 9">
            <a:extLst>
              <a:ext uri="{FF2B5EF4-FFF2-40B4-BE49-F238E27FC236}">
                <a16:creationId xmlns:a16="http://schemas.microsoft.com/office/drawing/2014/main" id="{39075856-B291-ADAF-C33E-995CA62BF35C}"/>
              </a:ext>
            </a:extLst>
          </p:cNvPr>
          <p:cNvPicPr>
            <a:picLocks noChangeAspect="1"/>
          </p:cNvPicPr>
          <p:nvPr/>
        </p:nvPicPr>
        <p:blipFill>
          <a:blip r:embed="rId5"/>
          <a:stretch>
            <a:fillRect/>
          </a:stretch>
        </p:blipFill>
        <p:spPr>
          <a:xfrm>
            <a:off x="1351549" y="2244796"/>
            <a:ext cx="2464885" cy="2472734"/>
          </a:xfrm>
          <a:prstGeom prst="rect">
            <a:avLst/>
          </a:prstGeom>
        </p:spPr>
      </p:pic>
      <p:sp>
        <p:nvSpPr>
          <p:cNvPr id="15" name="TextBox 14">
            <a:extLst>
              <a:ext uri="{FF2B5EF4-FFF2-40B4-BE49-F238E27FC236}">
                <a16:creationId xmlns:a16="http://schemas.microsoft.com/office/drawing/2014/main" id="{F58E7292-EBBC-91F5-5CB1-BCC585F073B1}"/>
              </a:ext>
            </a:extLst>
          </p:cNvPr>
          <p:cNvSpPr txBox="1"/>
          <p:nvPr/>
        </p:nvSpPr>
        <p:spPr>
          <a:xfrm>
            <a:off x="1403298" y="1241656"/>
            <a:ext cx="2318994" cy="584775"/>
          </a:xfrm>
          <a:prstGeom prst="rect">
            <a:avLst/>
          </a:prstGeom>
          <a:noFill/>
        </p:spPr>
        <p:txBody>
          <a:bodyPr wrap="square" rtlCol="0">
            <a:spAutoFit/>
          </a:bodyPr>
          <a:lstStyle/>
          <a:p>
            <a:pPr algn="ctr"/>
            <a:endParaRPr lang="en-US" sz="3200" dirty="0">
              <a:latin typeface="ADLaM Display" panose="02010000000000000000" pitchFamily="2" charset="0"/>
              <a:ea typeface="ADLaM Display" panose="02010000000000000000" pitchFamily="2" charset="0"/>
              <a:cs typeface="ADLaM Display" panose="02010000000000000000" pitchFamily="2" charset="0"/>
            </a:endParaRPr>
          </a:p>
        </p:txBody>
      </p:sp>
      <p:pic>
        <p:nvPicPr>
          <p:cNvPr id="5" name="Picture 4" descr="A close-up of a person's id card&#10;&#10;Description automatically generated">
            <a:extLst>
              <a:ext uri="{FF2B5EF4-FFF2-40B4-BE49-F238E27FC236}">
                <a16:creationId xmlns:a16="http://schemas.microsoft.com/office/drawing/2014/main" id="{2A0C2DB1-59E6-93FB-22D9-7A73E2DA6C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1298865"/>
            <a:ext cx="5829300" cy="5559135"/>
          </a:xfrm>
          <a:prstGeom prst="rect">
            <a:avLst/>
          </a:prstGeom>
        </p:spPr>
      </p:pic>
      <p:pic>
        <p:nvPicPr>
          <p:cNvPr id="6" name="Picture 5" descr="A person smiling at camera&#10;&#10;Description automatically generated">
            <a:extLst>
              <a:ext uri="{FF2B5EF4-FFF2-40B4-BE49-F238E27FC236}">
                <a16:creationId xmlns:a16="http://schemas.microsoft.com/office/drawing/2014/main" id="{FEDE16AB-8F96-504E-4997-94A0A7134D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41916" y="2889611"/>
            <a:ext cx="1553381" cy="1553381"/>
          </a:xfrm>
          <a:prstGeom prst="rect">
            <a:avLst/>
          </a:prstGeom>
        </p:spPr>
      </p:pic>
      <p:pic>
        <p:nvPicPr>
          <p:cNvPr id="4" name="Picture 3">
            <a:extLst>
              <a:ext uri="{FF2B5EF4-FFF2-40B4-BE49-F238E27FC236}">
                <a16:creationId xmlns:a16="http://schemas.microsoft.com/office/drawing/2014/main" id="{DBABC6BA-F4C4-70F9-7DFC-121B20B77E35}"/>
              </a:ext>
            </a:extLst>
          </p:cNvPr>
          <p:cNvPicPr>
            <a:picLocks noChangeAspect="1"/>
          </p:cNvPicPr>
          <p:nvPr/>
        </p:nvPicPr>
        <p:blipFill>
          <a:blip r:embed="rId8"/>
          <a:stretch>
            <a:fillRect/>
          </a:stretch>
        </p:blipFill>
        <p:spPr>
          <a:xfrm>
            <a:off x="9669425" y="6296534"/>
            <a:ext cx="2604886" cy="622908"/>
          </a:xfrm>
          <a:prstGeom prst="rect">
            <a:avLst/>
          </a:prstGeom>
        </p:spPr>
      </p:pic>
      <p:sp>
        <p:nvSpPr>
          <p:cNvPr id="7" name="Rectangle 6">
            <a:extLst>
              <a:ext uri="{FF2B5EF4-FFF2-40B4-BE49-F238E27FC236}">
                <a16:creationId xmlns:a16="http://schemas.microsoft.com/office/drawing/2014/main" id="{D26CA6E0-4220-8ED3-502D-7662E690E698}"/>
              </a:ext>
            </a:extLst>
          </p:cNvPr>
          <p:cNvSpPr/>
          <p:nvPr/>
        </p:nvSpPr>
        <p:spPr>
          <a:xfrm>
            <a:off x="5691104" y="229751"/>
            <a:ext cx="6234196" cy="1754326"/>
          </a:xfrm>
          <a:prstGeom prst="rect">
            <a:avLst/>
          </a:prstGeom>
          <a:noFill/>
          <a:ln>
            <a:noFill/>
          </a:ln>
        </p:spPr>
        <p:txBody>
          <a:bodyPr wrap="square" lIns="91440" tIns="45720" rIns="91440" bIns="45720">
            <a:spAutoFit/>
          </a:bodyPr>
          <a:lstStyle/>
          <a:p>
            <a:pPr algn="ctr"/>
            <a:r>
              <a:rPr lang="en-US" sz="5400" cap="none" spc="0" dirty="0">
                <a:ln w="22225">
                  <a:solidFill>
                    <a:srgbClr val="45A3AF"/>
                  </a:solidFill>
                  <a:prstDash val="solid"/>
                </a:ln>
                <a:solidFill>
                  <a:srgbClr val="176F9F"/>
                </a:solidFill>
                <a:effectLst/>
                <a:latin typeface="Roboto Condensed Medium" panose="02000000000000000000" pitchFamily="2" charset="0"/>
                <a:ea typeface="Roboto Condensed Medium" panose="02000000000000000000" pitchFamily="2" charset="0"/>
                <a:cs typeface="Roboto Condensed Medium" panose="02000000000000000000" pitchFamily="2" charset="0"/>
              </a:rPr>
              <a:t>Add me to your contacts!!!</a:t>
            </a:r>
            <a:endParaRPr lang="en-US" sz="5400" cap="none" spc="0" dirty="0">
              <a:ln w="22225">
                <a:solidFill>
                  <a:srgbClr val="45A3AF"/>
                </a:solidFill>
                <a:prstDash val="solid"/>
              </a:ln>
              <a:solidFill>
                <a:srgbClr val="176F9F"/>
              </a:solidFill>
              <a:effectLst/>
            </a:endParaRPr>
          </a:p>
        </p:txBody>
      </p:sp>
    </p:spTree>
    <p:extLst>
      <p:ext uri="{BB962C8B-B14F-4D97-AF65-F5344CB8AC3E}">
        <p14:creationId xmlns:p14="http://schemas.microsoft.com/office/powerpoint/2010/main" val="345734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1">
            <a:extLst>
              <a:ext uri="{FF2B5EF4-FFF2-40B4-BE49-F238E27FC236}">
                <a16:creationId xmlns:a16="http://schemas.microsoft.com/office/drawing/2014/main" id="{F39D973B-EF06-0A41-6A96-DB937B337966}"/>
              </a:ext>
            </a:extLst>
          </p:cNvPr>
          <p:cNvSpPr/>
          <p:nvPr/>
        </p:nvSpPr>
        <p:spPr>
          <a:xfrm>
            <a:off x="76907" y="1792997"/>
            <a:ext cx="1563060" cy="1334674"/>
          </a:xfrm>
          <a:prstGeom prst="hexagon">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Shape2">
            <a:extLst>
              <a:ext uri="{FF2B5EF4-FFF2-40B4-BE49-F238E27FC236}">
                <a16:creationId xmlns:a16="http://schemas.microsoft.com/office/drawing/2014/main" id="{75110D7A-1275-D1C7-B175-03A4CC63480F}"/>
              </a:ext>
            </a:extLst>
          </p:cNvPr>
          <p:cNvSpPr/>
          <p:nvPr/>
        </p:nvSpPr>
        <p:spPr>
          <a:xfrm>
            <a:off x="11232656" y="254690"/>
            <a:ext cx="674648" cy="576072"/>
          </a:xfrm>
          <a:prstGeom prst="hex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796DC61E-9874-CB64-08EC-468F0F37D3C8}"/>
              </a:ext>
            </a:extLst>
          </p:cNvPr>
          <p:cNvSpPr txBox="1"/>
          <p:nvPr/>
        </p:nvSpPr>
        <p:spPr>
          <a:xfrm>
            <a:off x="985644" y="2047065"/>
            <a:ext cx="3068300" cy="2565063"/>
          </a:xfrm>
          <a:prstGeom prst="rect">
            <a:avLst/>
          </a:prstGeom>
          <a:noFill/>
        </p:spPr>
        <p:txBody>
          <a:bodyPr wrap="square" lIns="0" tIns="0" rIns="0" bIns="0" rtlCol="0" anchor="b">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3EB1C1"/>
                </a:solidFill>
                <a:effectLst/>
                <a:uLnTx/>
                <a:uFillTx/>
                <a:latin typeface="Roboto" panose="02000000000000000000" pitchFamily="2" charset="0"/>
                <a:ea typeface="Roboto" panose="02000000000000000000" pitchFamily="2" charset="0"/>
                <a:cs typeface="+mn-cs"/>
              </a:rPr>
              <a:t>Today’s</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3EB1C1"/>
                </a:solidFill>
                <a:effectLst/>
                <a:uLnTx/>
                <a:uFillTx/>
                <a:latin typeface="Roboto" panose="02000000000000000000" pitchFamily="2" charset="0"/>
                <a:ea typeface="Roboto" panose="02000000000000000000" pitchFamily="2" charset="0"/>
                <a:cs typeface="+mn-cs"/>
              </a:rPr>
              <a:t>TOPICS</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1A7C1"/>
              </a:solidFill>
              <a:effectLst/>
              <a:uLnTx/>
              <a:uFillTx/>
              <a:latin typeface="Roboto" panose="02000000000000000000" pitchFamily="2" charset="0"/>
              <a:ea typeface="Roboto" panose="02000000000000000000" pitchFamily="2" charset="0"/>
              <a:cs typeface="+mn-cs"/>
            </a:endParaRPr>
          </a:p>
        </p:txBody>
      </p:sp>
      <p:sp>
        <p:nvSpPr>
          <p:cNvPr id="3" name="TextBox 2">
            <a:extLst>
              <a:ext uri="{FF2B5EF4-FFF2-40B4-BE49-F238E27FC236}">
                <a16:creationId xmlns:a16="http://schemas.microsoft.com/office/drawing/2014/main" id="{F134B3C7-072C-C7A1-5FE6-99BEF1D55F4A}"/>
              </a:ext>
            </a:extLst>
          </p:cNvPr>
          <p:cNvSpPr txBox="1"/>
          <p:nvPr/>
        </p:nvSpPr>
        <p:spPr>
          <a:xfrm>
            <a:off x="1096725" y="3960451"/>
            <a:ext cx="2880924" cy="101730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lumMod val="75000"/>
                  <a:lumOff val="25000"/>
                </a:srgbClr>
              </a:solidFill>
              <a:effectLst/>
              <a:uLnTx/>
              <a:uFillTx/>
              <a:latin typeface="Roboto Light" panose="02000000000000000000" pitchFamily="2" charset="0"/>
              <a:ea typeface="Roboto Light" panose="02000000000000000000" pitchFamily="2" charset="0"/>
              <a:cs typeface="+mn-cs"/>
            </a:endParaRPr>
          </a:p>
        </p:txBody>
      </p:sp>
      <p:pic>
        <p:nvPicPr>
          <p:cNvPr id="29" name="Picture 28">
            <a:extLst>
              <a:ext uri="{FF2B5EF4-FFF2-40B4-BE49-F238E27FC236}">
                <a16:creationId xmlns:a16="http://schemas.microsoft.com/office/drawing/2014/main" id="{44FBFC88-0F79-C1CD-B6C0-6508EBD16229}"/>
              </a:ext>
            </a:extLst>
          </p:cNvPr>
          <p:cNvPicPr>
            <a:picLocks noChangeAspect="1"/>
          </p:cNvPicPr>
          <p:nvPr/>
        </p:nvPicPr>
        <p:blipFill>
          <a:blip r:embed="rId2"/>
          <a:stretch>
            <a:fillRect/>
          </a:stretch>
        </p:blipFill>
        <p:spPr>
          <a:xfrm>
            <a:off x="93271" y="6239463"/>
            <a:ext cx="2604886" cy="622908"/>
          </a:xfrm>
          <a:prstGeom prst="rect">
            <a:avLst/>
          </a:prstGeom>
        </p:spPr>
      </p:pic>
      <p:grpSp>
        <p:nvGrpSpPr>
          <p:cNvPr id="11" name="Group 10">
            <a:extLst>
              <a:ext uri="{FF2B5EF4-FFF2-40B4-BE49-F238E27FC236}">
                <a16:creationId xmlns:a16="http://schemas.microsoft.com/office/drawing/2014/main" id="{15ACB726-508A-E137-2133-52B5EF065F98}"/>
              </a:ext>
            </a:extLst>
          </p:cNvPr>
          <p:cNvGrpSpPr/>
          <p:nvPr/>
        </p:nvGrpSpPr>
        <p:grpSpPr>
          <a:xfrm>
            <a:off x="4977398" y="107609"/>
            <a:ext cx="6524822" cy="2352725"/>
            <a:chOff x="4977398" y="107609"/>
            <a:chExt cx="6524822" cy="2352725"/>
          </a:xfrm>
        </p:grpSpPr>
        <p:sp>
          <p:nvSpPr>
            <p:cNvPr id="5" name="Pentagon 4">
              <a:extLst>
                <a:ext uri="{FF2B5EF4-FFF2-40B4-BE49-F238E27FC236}">
                  <a16:creationId xmlns:a16="http://schemas.microsoft.com/office/drawing/2014/main" id="{A034DD32-8B25-CEE0-B1C4-FD6BD5172B42}"/>
                </a:ext>
              </a:extLst>
            </p:cNvPr>
            <p:cNvSpPr/>
            <p:nvPr/>
          </p:nvSpPr>
          <p:spPr>
            <a:xfrm flipH="1">
              <a:off x="4977398" y="402144"/>
              <a:ext cx="5190908" cy="1705737"/>
            </a:xfrm>
            <a:prstGeom prst="homePlate">
              <a:avLst>
                <a:gd name="adj" fmla="val 265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Hexagon 9">
              <a:extLst>
                <a:ext uri="{FF2B5EF4-FFF2-40B4-BE49-F238E27FC236}">
                  <a16:creationId xmlns:a16="http://schemas.microsoft.com/office/drawing/2014/main" id="{18738E42-71F0-38BE-B353-CC4E443E1D0A}"/>
                </a:ext>
              </a:extLst>
            </p:cNvPr>
            <p:cNvSpPr/>
            <p:nvPr/>
          </p:nvSpPr>
          <p:spPr>
            <a:xfrm>
              <a:off x="8658884" y="107609"/>
              <a:ext cx="2843336" cy="2352725"/>
            </a:xfrm>
            <a:prstGeom prst="hexagon">
              <a:avLst/>
            </a:prstGeom>
            <a:solidFill>
              <a:schemeClr val="accent2"/>
            </a:solid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TextBox 29">
              <a:extLst>
                <a:ext uri="{FF2B5EF4-FFF2-40B4-BE49-F238E27FC236}">
                  <a16:creationId xmlns:a16="http://schemas.microsoft.com/office/drawing/2014/main" id="{AE07F675-0EC2-80E8-1904-91EFB9984310}"/>
                </a:ext>
              </a:extLst>
            </p:cNvPr>
            <p:cNvSpPr txBox="1"/>
            <p:nvPr/>
          </p:nvSpPr>
          <p:spPr>
            <a:xfrm>
              <a:off x="5190659" y="747180"/>
              <a:ext cx="3365072"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Public Safety Telecommunicator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Certification Status</a:t>
              </a:r>
            </a:p>
          </p:txBody>
        </p:sp>
        <p:pic>
          <p:nvPicPr>
            <p:cNvPr id="32" name="Graphic 31" descr="Badge 1 with solid fill">
              <a:extLst>
                <a:ext uri="{FF2B5EF4-FFF2-40B4-BE49-F238E27FC236}">
                  <a16:creationId xmlns:a16="http://schemas.microsoft.com/office/drawing/2014/main" id="{709F101D-671A-9CA1-DD66-88B64372E7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20081" y="731421"/>
              <a:ext cx="1096449" cy="1096449"/>
            </a:xfrm>
            <a:prstGeom prst="rect">
              <a:avLst/>
            </a:prstGeom>
          </p:spPr>
        </p:pic>
      </p:grpSp>
      <p:grpSp>
        <p:nvGrpSpPr>
          <p:cNvPr id="12" name="Group 11">
            <a:extLst>
              <a:ext uri="{FF2B5EF4-FFF2-40B4-BE49-F238E27FC236}">
                <a16:creationId xmlns:a16="http://schemas.microsoft.com/office/drawing/2014/main" id="{882FC9D3-45B7-EE05-A91D-B32A0976B608}"/>
              </a:ext>
            </a:extLst>
          </p:cNvPr>
          <p:cNvGrpSpPr/>
          <p:nvPr/>
        </p:nvGrpSpPr>
        <p:grpSpPr>
          <a:xfrm>
            <a:off x="4360537" y="2299029"/>
            <a:ext cx="7141683" cy="2352725"/>
            <a:chOff x="4360537" y="2299029"/>
            <a:chExt cx="7141683" cy="2352725"/>
          </a:xfrm>
        </p:grpSpPr>
        <p:sp>
          <p:nvSpPr>
            <p:cNvPr id="4" name="Pentagon 3">
              <a:extLst>
                <a:ext uri="{FF2B5EF4-FFF2-40B4-BE49-F238E27FC236}">
                  <a16:creationId xmlns:a16="http://schemas.microsoft.com/office/drawing/2014/main" id="{22580FCD-BB39-BC14-B782-821C1D7B20B6}"/>
                </a:ext>
              </a:extLst>
            </p:cNvPr>
            <p:cNvSpPr/>
            <p:nvPr/>
          </p:nvSpPr>
          <p:spPr>
            <a:xfrm>
              <a:off x="6311312" y="2596112"/>
              <a:ext cx="5190908" cy="1705737"/>
            </a:xfrm>
            <a:prstGeom prst="homePlate">
              <a:avLst>
                <a:gd name="adj" fmla="val 26577"/>
              </a:avLst>
            </a:prstGeom>
            <a:solidFill>
              <a:srgbClr val="148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EF006CA2-35F5-5D25-FB06-B57EC17A4BF5}"/>
                </a:ext>
              </a:extLst>
            </p:cNvPr>
            <p:cNvSpPr txBox="1"/>
            <p:nvPr/>
          </p:nvSpPr>
          <p:spPr>
            <a:xfrm>
              <a:off x="7437312" y="3429000"/>
              <a:ext cx="2785250" cy="289082"/>
            </a:xfrm>
            <a:prstGeom prst="rect">
              <a:avLst/>
            </a:prstGeom>
            <a:noFill/>
          </p:spPr>
          <p:txBody>
            <a:bodyPr wrap="square" lIns="0" tIns="0" rIns="0" bIns="0" rtlCol="0" anchor="b">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rPr>
                <a:t>PST Certification Maintenance Phase </a:t>
              </a:r>
            </a:p>
          </p:txBody>
        </p:sp>
        <p:sp>
          <p:nvSpPr>
            <p:cNvPr id="9" name="Hexagon 8">
              <a:extLst>
                <a:ext uri="{FF2B5EF4-FFF2-40B4-BE49-F238E27FC236}">
                  <a16:creationId xmlns:a16="http://schemas.microsoft.com/office/drawing/2014/main" id="{AA28EECD-B5D6-7213-044B-BEC0DA9DC31C}"/>
                </a:ext>
              </a:extLst>
            </p:cNvPr>
            <p:cNvSpPr/>
            <p:nvPr/>
          </p:nvSpPr>
          <p:spPr>
            <a:xfrm>
              <a:off x="4360537" y="2299029"/>
              <a:ext cx="2843336" cy="2352725"/>
            </a:xfrm>
            <a:prstGeom prst="hexagon">
              <a:avLst/>
            </a:prstGeom>
            <a:solidFill>
              <a:srgbClr val="148DB6"/>
            </a:solid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4" name="Graphic 33" descr="Badge with solid fill">
              <a:extLst>
                <a:ext uri="{FF2B5EF4-FFF2-40B4-BE49-F238E27FC236}">
                  <a16:creationId xmlns:a16="http://schemas.microsoft.com/office/drawing/2014/main" id="{2EE99F83-86CD-103F-C527-00620BC9E5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04725" y="2885980"/>
              <a:ext cx="1126000" cy="1126000"/>
            </a:xfrm>
            <a:prstGeom prst="rect">
              <a:avLst/>
            </a:prstGeom>
          </p:spPr>
        </p:pic>
      </p:grpSp>
      <p:grpSp>
        <p:nvGrpSpPr>
          <p:cNvPr id="14" name="Group 13">
            <a:extLst>
              <a:ext uri="{FF2B5EF4-FFF2-40B4-BE49-F238E27FC236}">
                <a16:creationId xmlns:a16="http://schemas.microsoft.com/office/drawing/2014/main" id="{624A5628-458F-7FEB-A1D3-40F275E38268}"/>
              </a:ext>
            </a:extLst>
          </p:cNvPr>
          <p:cNvGrpSpPr/>
          <p:nvPr/>
        </p:nvGrpSpPr>
        <p:grpSpPr>
          <a:xfrm>
            <a:off x="4978811" y="4467290"/>
            <a:ext cx="6611162" cy="2352725"/>
            <a:chOff x="4978811" y="4467290"/>
            <a:chExt cx="6611162" cy="2352725"/>
          </a:xfrm>
        </p:grpSpPr>
        <p:sp>
          <p:nvSpPr>
            <p:cNvPr id="6" name="Pentagon 4">
              <a:extLst>
                <a:ext uri="{FF2B5EF4-FFF2-40B4-BE49-F238E27FC236}">
                  <a16:creationId xmlns:a16="http://schemas.microsoft.com/office/drawing/2014/main" id="{8942D727-D20F-E8CF-B991-DFD560A58C72}"/>
                </a:ext>
              </a:extLst>
            </p:cNvPr>
            <p:cNvSpPr/>
            <p:nvPr/>
          </p:nvSpPr>
          <p:spPr>
            <a:xfrm flipH="1">
              <a:off x="4978811" y="4787532"/>
              <a:ext cx="5190908" cy="1705737"/>
            </a:xfrm>
            <a:prstGeom prst="homePlate">
              <a:avLst>
                <a:gd name="adj" fmla="val 265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Hexagon 7">
              <a:extLst>
                <a:ext uri="{FF2B5EF4-FFF2-40B4-BE49-F238E27FC236}">
                  <a16:creationId xmlns:a16="http://schemas.microsoft.com/office/drawing/2014/main" id="{BF2AB5E9-3C4B-9D3A-89AF-4A8916DEA386}"/>
                </a:ext>
              </a:extLst>
            </p:cNvPr>
            <p:cNvSpPr/>
            <p:nvPr/>
          </p:nvSpPr>
          <p:spPr>
            <a:xfrm>
              <a:off x="8746637" y="4467290"/>
              <a:ext cx="2843336" cy="2352725"/>
            </a:xfrm>
            <a:prstGeom prst="hexagon">
              <a:avLst/>
            </a:prstGeom>
            <a:solidFill>
              <a:schemeClr val="accent2"/>
            </a:solid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6" name="Graphic 35" descr="Badge 3 with solid fill">
              <a:extLst>
                <a:ext uri="{FF2B5EF4-FFF2-40B4-BE49-F238E27FC236}">
                  <a16:creationId xmlns:a16="http://schemas.microsoft.com/office/drawing/2014/main" id="{A5A17F72-CE6B-12EA-76B5-ADF1FCF43A8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27258" y="5071842"/>
              <a:ext cx="1106587" cy="1106587"/>
            </a:xfrm>
            <a:prstGeom prst="rect">
              <a:avLst/>
            </a:prstGeom>
          </p:spPr>
        </p:pic>
        <p:sp>
          <p:nvSpPr>
            <p:cNvPr id="37" name="TextBox 36">
              <a:extLst>
                <a:ext uri="{FF2B5EF4-FFF2-40B4-BE49-F238E27FC236}">
                  <a16:creationId xmlns:a16="http://schemas.microsoft.com/office/drawing/2014/main" id="{11439E3A-97D8-F5A7-70B8-439F3715C136}"/>
                </a:ext>
              </a:extLst>
            </p:cNvPr>
            <p:cNvSpPr txBox="1"/>
            <p:nvPr/>
          </p:nvSpPr>
          <p:spPr>
            <a:xfrm>
              <a:off x="5591622" y="5286457"/>
              <a:ext cx="2563145"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Alabama EMD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Wholesale Review </a:t>
              </a:r>
            </a:p>
          </p:txBody>
        </p:sp>
      </p:grpSp>
    </p:spTree>
    <p:extLst>
      <p:ext uri="{BB962C8B-B14F-4D97-AF65-F5344CB8AC3E}">
        <p14:creationId xmlns:p14="http://schemas.microsoft.com/office/powerpoint/2010/main" val="970407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 presetClass="entr" presetSubtype="8" accel="50000" fill="hold" grpId="0" nodeType="withEffect" p14:presetBounceEnd="50000">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14:bounceEnd="50000">
                                          <p:cBhvr additive="base">
                                            <p:cTn id="10" dur="10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1" dur="1000" fill="hold"/>
                                            <p:tgtEl>
                                              <p:spTgt spid="2"/>
                                            </p:tgtEl>
                                            <p:attrNameLst>
                                              <p:attrName>ppt_y</p:attrName>
                                            </p:attrNameLst>
                                          </p:cBhvr>
                                          <p:tavLst>
                                            <p:tav tm="0">
                                              <p:val>
                                                <p:strVal val="#ppt_y"/>
                                              </p:val>
                                            </p:tav>
                                            <p:tav tm="100000">
                                              <p:val>
                                                <p:strVal val="#ppt_y"/>
                                              </p:val>
                                            </p:tav>
                                          </p:tavLst>
                                        </p:anim>
                                      </p:childTnLst>
                                    </p:cTn>
                                  </p:par>
                                  <p:par>
                                    <p:cTn id="12" presetID="10" presetClass="entr" presetSubtype="0" fill="hold" grpId="0" nodeType="withEffect" nodePh="1">
                                      <p:stCondLst>
                                        <p:cond delay="500"/>
                                      </p:stCondLst>
                                      <p:endCondLst>
                                        <p:cond evt="begin" delay="0">
                                          <p:tn val="12"/>
                                        </p:cond>
                                      </p:end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50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1+#ppt_w/2"/>
                                              </p:val>
                                            </p:tav>
                                            <p:tav tm="100000">
                                              <p:val>
                                                <p:strVal val="#ppt_x"/>
                                              </p:val>
                                            </p:tav>
                                          </p:tavLst>
                                        </p:anim>
                                        <p:anim calcmode="lin" valueType="num">
                                          <p:cBhvr additive="base">
                                            <p:cTn id="29"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1+#ppt_w/2"/>
                                              </p:val>
                                            </p:tav>
                                            <p:tav tm="100000">
                                              <p:val>
                                                <p:strVal val="#ppt_x"/>
                                              </p:val>
                                            </p:tav>
                                          </p:tavLst>
                                        </p:anim>
                                        <p:anim calcmode="lin" valueType="num">
                                          <p:cBhvr additive="base">
                                            <p:cTn id="3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 presetClass="entr" presetSubtype="8" accel="5000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fill="hold"/>
                                            <p:tgtEl>
                                              <p:spTgt spid="2"/>
                                            </p:tgtEl>
                                            <p:attrNameLst>
                                              <p:attrName>ppt_x</p:attrName>
                                            </p:attrNameLst>
                                          </p:cBhvr>
                                          <p:tavLst>
                                            <p:tav tm="0">
                                              <p:val>
                                                <p:strVal val="0-#ppt_w/2"/>
                                              </p:val>
                                            </p:tav>
                                            <p:tav tm="100000">
                                              <p:val>
                                                <p:strVal val="#ppt_x"/>
                                              </p:val>
                                            </p:tav>
                                          </p:tavLst>
                                        </p:anim>
                                        <p:anim calcmode="lin" valueType="num">
                                          <p:cBhvr additive="base">
                                            <p:cTn id="11" dur="1000" fill="hold"/>
                                            <p:tgtEl>
                                              <p:spTgt spid="2"/>
                                            </p:tgtEl>
                                            <p:attrNameLst>
                                              <p:attrName>ppt_y</p:attrName>
                                            </p:attrNameLst>
                                          </p:cBhvr>
                                          <p:tavLst>
                                            <p:tav tm="0">
                                              <p:val>
                                                <p:strVal val="#ppt_y"/>
                                              </p:val>
                                            </p:tav>
                                            <p:tav tm="100000">
                                              <p:val>
                                                <p:strVal val="#ppt_y"/>
                                              </p:val>
                                            </p:tav>
                                          </p:tavLst>
                                        </p:anim>
                                      </p:childTnLst>
                                    </p:cTn>
                                  </p:par>
                                  <p:par>
                                    <p:cTn id="12" presetID="10" presetClass="entr" presetSubtype="0" fill="hold" grpId="0" nodeType="withEffect" nodePh="1">
                                      <p:stCondLst>
                                        <p:cond delay="500"/>
                                      </p:stCondLst>
                                      <p:endCondLst>
                                        <p:cond evt="begin" delay="0">
                                          <p:tn val="12"/>
                                        </p:cond>
                                      </p:end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50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1+#ppt_w/2"/>
                                              </p:val>
                                            </p:tav>
                                            <p:tav tm="100000">
                                              <p:val>
                                                <p:strVal val="#ppt_x"/>
                                              </p:val>
                                            </p:tav>
                                          </p:tavLst>
                                        </p:anim>
                                        <p:anim calcmode="lin" valueType="num">
                                          <p:cBhvr additive="base">
                                            <p:cTn id="29"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1+#ppt_w/2"/>
                                              </p:val>
                                            </p:tav>
                                            <p:tav tm="100000">
                                              <p:val>
                                                <p:strVal val="#ppt_x"/>
                                              </p:val>
                                            </p:tav>
                                          </p:tavLst>
                                        </p:anim>
                                        <p:anim calcmode="lin" valueType="num">
                                          <p:cBhvr additive="base">
                                            <p:cTn id="3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 grpId="0"/>
          <p:bldP spid="3"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9765D7-C193-ED4D-383A-48E901632E6C}"/>
              </a:ext>
            </a:extLst>
          </p:cNvPr>
          <p:cNvSpPr/>
          <p:nvPr/>
        </p:nvSpPr>
        <p:spPr>
          <a:xfrm>
            <a:off x="812801" y="2006600"/>
            <a:ext cx="2527847" cy="223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FFFF"/>
                </a:solidFill>
                <a:effectLst/>
                <a:uLnTx/>
                <a:uFillTx/>
                <a:latin typeface="Roboto" pitchFamily="2" charset="0"/>
                <a:ea typeface="Roboto" pitchFamily="2" charset="0"/>
                <a:cs typeface="Open Sans Condensed" pitchFamily="34" charset="0"/>
              </a:rPr>
              <a:t>W</a:t>
            </a:r>
          </a:p>
        </p:txBody>
      </p:sp>
      <p:sp>
        <p:nvSpPr>
          <p:cNvPr id="4" name="Rectangle 3">
            <a:extLst>
              <a:ext uri="{FF2B5EF4-FFF2-40B4-BE49-F238E27FC236}">
                <a16:creationId xmlns:a16="http://schemas.microsoft.com/office/drawing/2014/main" id="{A342E96C-F118-CF41-9172-A850AE385273}"/>
              </a:ext>
            </a:extLst>
          </p:cNvPr>
          <p:cNvSpPr/>
          <p:nvPr/>
        </p:nvSpPr>
        <p:spPr>
          <a:xfrm>
            <a:off x="3492318" y="2006600"/>
            <a:ext cx="2527847" cy="2235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a:ln>
                  <a:noFill/>
                </a:ln>
                <a:solidFill>
                  <a:srgbClr val="FFFFFF"/>
                </a:solidFill>
                <a:effectLst/>
                <a:uLnTx/>
                <a:uFillTx/>
                <a:latin typeface="Roboto" pitchFamily="2" charset="0"/>
                <a:ea typeface="Roboto" pitchFamily="2" charset="0"/>
                <a:cs typeface="Open Sans Condensed" pitchFamily="34" charset="0"/>
              </a:rPr>
              <a:t>W</a:t>
            </a:r>
          </a:p>
        </p:txBody>
      </p:sp>
      <p:sp>
        <p:nvSpPr>
          <p:cNvPr id="5" name="Rectangle 4">
            <a:extLst>
              <a:ext uri="{FF2B5EF4-FFF2-40B4-BE49-F238E27FC236}">
                <a16:creationId xmlns:a16="http://schemas.microsoft.com/office/drawing/2014/main" id="{F9B4E50C-F9A9-A639-3F35-0EB42A5A19F4}"/>
              </a:ext>
            </a:extLst>
          </p:cNvPr>
          <p:cNvSpPr/>
          <p:nvPr/>
        </p:nvSpPr>
        <p:spPr>
          <a:xfrm>
            <a:off x="6171837" y="2006600"/>
            <a:ext cx="2527847" cy="2235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FFFF"/>
                </a:solidFill>
                <a:effectLst/>
                <a:uLnTx/>
                <a:uFillTx/>
                <a:latin typeface="Roboto" pitchFamily="2" charset="0"/>
                <a:ea typeface="Roboto" pitchFamily="2" charset="0"/>
                <a:cs typeface="Open Sans Condensed" pitchFamily="34" charset="0"/>
              </a:rPr>
              <a:t>W</a:t>
            </a:r>
          </a:p>
        </p:txBody>
      </p:sp>
      <p:sp>
        <p:nvSpPr>
          <p:cNvPr id="6" name="Rectangle 5">
            <a:extLst>
              <a:ext uri="{FF2B5EF4-FFF2-40B4-BE49-F238E27FC236}">
                <a16:creationId xmlns:a16="http://schemas.microsoft.com/office/drawing/2014/main" id="{670ADF78-679E-6B94-7B4D-7EB4E2B11084}"/>
              </a:ext>
            </a:extLst>
          </p:cNvPr>
          <p:cNvSpPr/>
          <p:nvPr/>
        </p:nvSpPr>
        <p:spPr>
          <a:xfrm>
            <a:off x="8851354" y="2006600"/>
            <a:ext cx="2527847" cy="2235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FFFF"/>
                </a:solidFill>
                <a:effectLst/>
                <a:uLnTx/>
                <a:uFillTx/>
                <a:latin typeface="Roboto" pitchFamily="2" charset="0"/>
                <a:ea typeface="Roboto" pitchFamily="2" charset="0"/>
                <a:cs typeface="Open Sans Condensed" pitchFamily="34" charset="0"/>
              </a:rPr>
              <a:t>W</a:t>
            </a:r>
          </a:p>
        </p:txBody>
      </p:sp>
      <p:sp>
        <p:nvSpPr>
          <p:cNvPr id="2" name="TextBox 1">
            <a:extLst>
              <a:ext uri="{FF2B5EF4-FFF2-40B4-BE49-F238E27FC236}">
                <a16:creationId xmlns:a16="http://schemas.microsoft.com/office/drawing/2014/main" id="{DFAD1795-F1A3-CEDA-02A2-A40AA39A7AE2}"/>
              </a:ext>
            </a:extLst>
          </p:cNvPr>
          <p:cNvSpPr txBox="1"/>
          <p:nvPr/>
        </p:nvSpPr>
        <p:spPr>
          <a:xfrm>
            <a:off x="430271" y="446813"/>
            <a:ext cx="11483132" cy="6463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0160">
                  <a:solidFill>
                    <a:srgbClr val="4FC2C6"/>
                  </a:solidFill>
                  <a:prstDash val="solid"/>
                </a:ln>
                <a:solidFill>
                  <a:srgbClr val="FFFFFF"/>
                </a:solidFill>
                <a:effectLst>
                  <a:outerShdw blurRad="38100" dist="22860" dir="5400000" algn="tl" rotWithShape="0">
                    <a:srgbClr val="000000">
                      <a:alpha val="30000"/>
                    </a:srgbClr>
                  </a:outerShdw>
                </a:effectLst>
                <a:uLnTx/>
                <a:uFillTx/>
                <a:latin typeface="Roboto" pitchFamily="2" charset="0"/>
                <a:ea typeface="Roboto" pitchFamily="2" charset="0"/>
                <a:cs typeface="Open Sans Condensed" pitchFamily="34" charset="0"/>
              </a:rPr>
              <a:t>The 4 W’s of the PST Certification Program</a:t>
            </a:r>
            <a:endParaRPr kumimoji="0" lang="en-US" sz="3600" b="1" i="0" u="none" strike="noStrike" kern="1200" cap="none" spc="0" normalizeH="0" baseline="0" noProof="0" dirty="0">
              <a:ln w="10160">
                <a:solidFill>
                  <a:srgbClr val="4FC2C6"/>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mn-cs"/>
            </a:endParaRPr>
          </a:p>
        </p:txBody>
      </p:sp>
      <p:pic>
        <p:nvPicPr>
          <p:cNvPr id="9" name="Picture 8">
            <a:extLst>
              <a:ext uri="{FF2B5EF4-FFF2-40B4-BE49-F238E27FC236}">
                <a16:creationId xmlns:a16="http://schemas.microsoft.com/office/drawing/2014/main" id="{F39C38BB-9B64-00A9-020B-8A18AD63DB1A}"/>
              </a:ext>
            </a:extLst>
          </p:cNvPr>
          <p:cNvPicPr>
            <a:picLocks noChangeAspect="1"/>
          </p:cNvPicPr>
          <p:nvPr/>
        </p:nvPicPr>
        <p:blipFill>
          <a:blip r:embed="rId3"/>
          <a:stretch>
            <a:fillRect/>
          </a:stretch>
        </p:blipFill>
        <p:spPr>
          <a:xfrm>
            <a:off x="9633211" y="6296534"/>
            <a:ext cx="2604886" cy="622908"/>
          </a:xfrm>
          <a:prstGeom prst="rect">
            <a:avLst/>
          </a:prstGeom>
        </p:spPr>
      </p:pic>
      <p:sp>
        <p:nvSpPr>
          <p:cNvPr id="7" name="TextBox 6">
            <a:extLst>
              <a:ext uri="{FF2B5EF4-FFF2-40B4-BE49-F238E27FC236}">
                <a16:creationId xmlns:a16="http://schemas.microsoft.com/office/drawing/2014/main" id="{A3AF1CBA-C380-4C42-E283-C25E0AE6185F}"/>
              </a:ext>
            </a:extLst>
          </p:cNvPr>
          <p:cNvSpPr txBox="1"/>
          <p:nvPr/>
        </p:nvSpPr>
        <p:spPr>
          <a:xfrm>
            <a:off x="1120347" y="3833512"/>
            <a:ext cx="1918245" cy="323807"/>
          </a:xfrm>
          <a:prstGeom prst="rect">
            <a:avLst/>
          </a:prstGeom>
          <a:noFill/>
        </p:spPr>
        <p:txBody>
          <a:bodyPr wrap="square" lIns="0" tIns="0" rIns="0" bIns="0" rtlCol="0">
            <a:spAutoFit/>
          </a:bodyPr>
          <a:lstStyle/>
          <a:p>
            <a:pPr marL="0" marR="0" lvl="0" indent="0" algn="ctr" defTabSz="1219170" rtl="0" eaLnBrk="1" fontAlgn="auto" latinLnBrk="0" hangingPunct="1">
              <a:lnSpc>
                <a:spcPts val="2667"/>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Roboto Light" charset="0"/>
                <a:ea typeface="Roboto Light" charset="0"/>
                <a:cs typeface="Roboto Light" charset="0"/>
              </a:rPr>
              <a:t>WHAT </a:t>
            </a:r>
            <a:r>
              <a:rPr kumimoji="0" lang="en-US" sz="1800" b="1" i="0" u="none" strike="noStrike" kern="1200" cap="none" spc="0" normalizeH="0" baseline="0" noProof="0" dirty="0">
                <a:ln>
                  <a:noFill/>
                </a:ln>
                <a:solidFill>
                  <a:srgbClr val="000000"/>
                </a:solidFill>
                <a:effectLst/>
                <a:uLnTx/>
                <a:uFillTx/>
                <a:latin typeface="Roboto Light" charset="0"/>
                <a:ea typeface="Roboto Light" charset="0"/>
                <a:cs typeface="Roboto Light" charset="0"/>
              </a:rPr>
              <a:t>is it?</a:t>
            </a:r>
          </a:p>
        </p:txBody>
      </p:sp>
      <p:sp>
        <p:nvSpPr>
          <p:cNvPr id="10" name="TextBox 9">
            <a:extLst>
              <a:ext uri="{FF2B5EF4-FFF2-40B4-BE49-F238E27FC236}">
                <a16:creationId xmlns:a16="http://schemas.microsoft.com/office/drawing/2014/main" id="{7867D335-09E3-0AD8-ACBC-A0E1486A99B9}"/>
              </a:ext>
            </a:extLst>
          </p:cNvPr>
          <p:cNvSpPr txBox="1"/>
          <p:nvPr/>
        </p:nvSpPr>
        <p:spPr>
          <a:xfrm>
            <a:off x="827529" y="4697280"/>
            <a:ext cx="2348957" cy="1284967"/>
          </a:xfrm>
          <a:prstGeom prst="rect">
            <a:avLst/>
          </a:prstGeom>
          <a:noFill/>
        </p:spPr>
        <p:txBody>
          <a:bodyPr wrap="square" rtlCol="0">
            <a:spAutoFit/>
          </a:bodyPr>
          <a:lstStyle/>
          <a:p>
            <a:pPr marL="0" marR="0" lvl="0" indent="0" algn="ctr" defTabSz="1219170" rtl="0" eaLnBrk="1" fontAlgn="auto" latinLnBrk="0" hangingPunct="1">
              <a:lnSpc>
                <a:spcPts val="1867"/>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74151"/>
                </a:solidFill>
                <a:effectLst/>
                <a:uLnTx/>
                <a:uFillTx/>
                <a:latin typeface="Roboto Light" panose="02000000000000000000" pitchFamily="2" charset="0"/>
                <a:ea typeface="Roboto Light" panose="02000000000000000000" pitchFamily="2" charset="0"/>
                <a:cs typeface="Roboto Light" panose="02000000000000000000" pitchFamily="2" charset="0"/>
              </a:rPr>
              <a:t>A new state mandate that requires all PSTs to undergo standardized training, accompanied with a yearly requirement of at least 12 hours of CEUs to maintain certification.</a:t>
            </a:r>
            <a:endParaRPr kumimoji="0" lang="en-US" sz="1067"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1" name="TextBox 10">
            <a:extLst>
              <a:ext uri="{FF2B5EF4-FFF2-40B4-BE49-F238E27FC236}">
                <a16:creationId xmlns:a16="http://schemas.microsoft.com/office/drawing/2014/main" id="{9DC4E85C-7417-6971-7B2D-1CF31414A8F5}"/>
              </a:ext>
            </a:extLst>
          </p:cNvPr>
          <p:cNvSpPr txBox="1"/>
          <p:nvPr/>
        </p:nvSpPr>
        <p:spPr>
          <a:xfrm>
            <a:off x="3530416" y="3833513"/>
            <a:ext cx="2405301" cy="323807"/>
          </a:xfrm>
          <a:prstGeom prst="rect">
            <a:avLst/>
          </a:prstGeom>
          <a:noFill/>
        </p:spPr>
        <p:txBody>
          <a:bodyPr wrap="square" lIns="0" tIns="0" rIns="0" bIns="0" rtlCol="0">
            <a:spAutoFit/>
          </a:bodyPr>
          <a:lstStyle/>
          <a:p>
            <a:pPr marL="0" marR="0" lvl="0" indent="0" algn="ctr" defTabSz="1219170" rtl="0" eaLnBrk="1" fontAlgn="auto" latinLnBrk="0" hangingPunct="1">
              <a:lnSpc>
                <a:spcPts val="2667"/>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Roboto Light" charset="0"/>
                <a:ea typeface="Roboto Light" charset="0"/>
                <a:cs typeface="Roboto Light" charset="0"/>
              </a:rPr>
              <a:t>WHY</a:t>
            </a:r>
            <a:r>
              <a:rPr kumimoji="0" lang="en-US" sz="1800" b="1" i="0" u="none" strike="noStrike" kern="1200" cap="none" spc="0" normalizeH="0" baseline="0" noProof="0">
                <a:ln>
                  <a:noFill/>
                </a:ln>
                <a:solidFill>
                  <a:srgbClr val="000000"/>
                </a:solidFill>
                <a:effectLst/>
                <a:uLnTx/>
                <a:uFillTx/>
                <a:latin typeface="Roboto Light" charset="0"/>
                <a:ea typeface="Roboto Light" charset="0"/>
                <a:cs typeface="Roboto Light" charset="0"/>
              </a:rPr>
              <a:t> was it created ?</a:t>
            </a:r>
          </a:p>
        </p:txBody>
      </p:sp>
      <p:sp>
        <p:nvSpPr>
          <p:cNvPr id="12" name="TextBox 11">
            <a:extLst>
              <a:ext uri="{FF2B5EF4-FFF2-40B4-BE49-F238E27FC236}">
                <a16:creationId xmlns:a16="http://schemas.microsoft.com/office/drawing/2014/main" id="{4EF35B44-C019-DC53-2370-D79B914B4ECD}"/>
              </a:ext>
            </a:extLst>
          </p:cNvPr>
          <p:cNvSpPr txBox="1"/>
          <p:nvPr/>
        </p:nvSpPr>
        <p:spPr>
          <a:xfrm>
            <a:off x="3530416" y="4729655"/>
            <a:ext cx="2348957" cy="1042850"/>
          </a:xfrm>
          <a:prstGeom prst="rect">
            <a:avLst/>
          </a:prstGeom>
          <a:noFill/>
        </p:spPr>
        <p:txBody>
          <a:bodyPr wrap="square" rtlCol="0">
            <a:spAutoFit/>
          </a:bodyPr>
          <a:lstStyle/>
          <a:p>
            <a:pPr marL="0" marR="0" lvl="0" indent="0" algn="ctr" defTabSz="1219170" rtl="0" eaLnBrk="1" fontAlgn="auto" latinLnBrk="0" hangingPunct="1">
              <a:lnSpc>
                <a:spcPts val="1867"/>
              </a:lnSpc>
              <a:spcBef>
                <a:spcPts val="0"/>
              </a:spcBef>
              <a:spcAft>
                <a:spcPts val="0"/>
              </a:spcAft>
              <a:buClrTx/>
              <a:buSzTx/>
              <a:buFontTx/>
              <a:buNone/>
              <a:tabLst/>
              <a:defRPr/>
            </a:pPr>
            <a:r>
              <a:rPr kumimoji="0" lang="en-US" sz="1100" b="0" i="0" u="none" strike="noStrike" kern="1200" cap="none" spc="0" normalizeH="0" baseline="0" noProof="0">
                <a:ln>
                  <a:noFill/>
                </a:ln>
                <a:solidFill>
                  <a:srgbClr val="374151"/>
                </a:solidFill>
                <a:effectLst/>
                <a:uLnTx/>
                <a:uFillTx/>
                <a:latin typeface="Roboto Light" panose="02000000000000000000" pitchFamily="2" charset="0"/>
                <a:ea typeface="Roboto Light" panose="02000000000000000000" pitchFamily="2" charset="0"/>
                <a:cs typeface="Roboto Light" panose="02000000000000000000" pitchFamily="2" charset="0"/>
              </a:rPr>
              <a:t>To ensure that every PST meets the established training standards to enhance their competence and effectiveness. </a:t>
            </a:r>
            <a:endParaRPr kumimoji="0" lang="en-US" sz="1067"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3" name="TextBox 12">
            <a:extLst>
              <a:ext uri="{FF2B5EF4-FFF2-40B4-BE49-F238E27FC236}">
                <a16:creationId xmlns:a16="http://schemas.microsoft.com/office/drawing/2014/main" id="{5C45FCF0-7959-B3E5-92E0-7E7E386E672C}"/>
              </a:ext>
            </a:extLst>
          </p:cNvPr>
          <p:cNvSpPr txBox="1"/>
          <p:nvPr/>
        </p:nvSpPr>
        <p:spPr>
          <a:xfrm>
            <a:off x="6476635" y="3838769"/>
            <a:ext cx="1918245" cy="323807"/>
          </a:xfrm>
          <a:prstGeom prst="rect">
            <a:avLst/>
          </a:prstGeom>
          <a:noFill/>
        </p:spPr>
        <p:txBody>
          <a:bodyPr wrap="square" lIns="0" tIns="0" rIns="0" bIns="0" rtlCol="0">
            <a:spAutoFit/>
          </a:bodyPr>
          <a:lstStyle/>
          <a:p>
            <a:pPr marL="0" marR="0" lvl="0" indent="0" algn="ctr" defTabSz="1219170" rtl="0" eaLnBrk="1" fontAlgn="auto" latinLnBrk="0" hangingPunct="1">
              <a:lnSpc>
                <a:spcPts val="2667"/>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Roboto Light" charset="0"/>
                <a:ea typeface="Roboto Light" charset="0"/>
                <a:cs typeface="Roboto Light" charset="0"/>
              </a:rPr>
              <a:t>WHO</a:t>
            </a:r>
            <a:r>
              <a:rPr kumimoji="0" lang="en-US" sz="1800" b="1" i="0" u="none" strike="noStrike" kern="1200" cap="none" spc="0" normalizeH="0" baseline="0" noProof="0" dirty="0">
                <a:ln>
                  <a:noFill/>
                </a:ln>
                <a:solidFill>
                  <a:srgbClr val="000000"/>
                </a:solidFill>
                <a:effectLst/>
                <a:uLnTx/>
                <a:uFillTx/>
                <a:latin typeface="Roboto Light" charset="0"/>
                <a:ea typeface="Roboto Light" charset="0"/>
                <a:cs typeface="Roboto Light" charset="0"/>
              </a:rPr>
              <a:t> is affected ?</a:t>
            </a:r>
          </a:p>
        </p:txBody>
      </p:sp>
      <p:sp>
        <p:nvSpPr>
          <p:cNvPr id="14" name="TextBox 13">
            <a:extLst>
              <a:ext uri="{FF2B5EF4-FFF2-40B4-BE49-F238E27FC236}">
                <a16:creationId xmlns:a16="http://schemas.microsoft.com/office/drawing/2014/main" id="{3E134488-2665-71CC-AA37-D42C66AFA4C5}"/>
              </a:ext>
            </a:extLst>
          </p:cNvPr>
          <p:cNvSpPr txBox="1"/>
          <p:nvPr/>
        </p:nvSpPr>
        <p:spPr>
          <a:xfrm>
            <a:off x="6350725" y="4737640"/>
            <a:ext cx="2348957" cy="796628"/>
          </a:xfrm>
          <a:prstGeom prst="rect">
            <a:avLst/>
          </a:prstGeom>
          <a:noFill/>
        </p:spPr>
        <p:txBody>
          <a:bodyPr wrap="square" rtlCol="0">
            <a:spAutoFit/>
          </a:bodyPr>
          <a:lstStyle/>
          <a:p>
            <a:pPr marL="0" marR="0" lvl="0" indent="0" algn="ctr" defTabSz="1219170" rtl="0" eaLnBrk="1" fontAlgn="auto" latinLnBrk="0" hangingPunct="1">
              <a:lnSpc>
                <a:spcPts val="1867"/>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Roboto Light" charset="0"/>
                <a:ea typeface="Roboto Light" charset="0"/>
                <a:cs typeface="Roboto Light" charset="0"/>
              </a:rPr>
              <a:t>Every ECD, PSAP, PST, first responder, and any person who</a:t>
            </a:r>
          </a:p>
          <a:p>
            <a:pPr marL="0" marR="0" lvl="0" indent="0" algn="ctr" defTabSz="1219170" rtl="0" eaLnBrk="1" fontAlgn="auto" latinLnBrk="0" hangingPunct="1">
              <a:lnSpc>
                <a:spcPts val="1867"/>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Roboto Light" charset="0"/>
                <a:ea typeface="Roboto Light" charset="0"/>
                <a:cs typeface="Roboto Light" charset="0"/>
              </a:rPr>
              <a:t> calls 9-1-1.</a:t>
            </a:r>
          </a:p>
        </p:txBody>
      </p:sp>
      <p:sp>
        <p:nvSpPr>
          <p:cNvPr id="16" name="TextBox 15">
            <a:extLst>
              <a:ext uri="{FF2B5EF4-FFF2-40B4-BE49-F238E27FC236}">
                <a16:creationId xmlns:a16="http://schemas.microsoft.com/office/drawing/2014/main" id="{2805491F-9BAA-1972-5EAC-E19C1C88729C}"/>
              </a:ext>
            </a:extLst>
          </p:cNvPr>
          <p:cNvSpPr txBox="1"/>
          <p:nvPr/>
        </p:nvSpPr>
        <p:spPr>
          <a:xfrm>
            <a:off x="9015514" y="4729655"/>
            <a:ext cx="2348957" cy="796628"/>
          </a:xfrm>
          <a:prstGeom prst="rect">
            <a:avLst/>
          </a:prstGeom>
          <a:noFill/>
        </p:spPr>
        <p:txBody>
          <a:bodyPr wrap="square" lIns="91440" tIns="45720" rIns="91440" bIns="45720" rtlCol="0" anchor="t">
            <a:spAutoFit/>
          </a:bodyPr>
          <a:lstStyle/>
          <a:p>
            <a:pPr marL="0" marR="0" lvl="0" indent="0" algn="ctr" defTabSz="1219170" rtl="0" eaLnBrk="1" fontAlgn="auto" latinLnBrk="0" hangingPunct="1">
              <a:lnSpc>
                <a:spcPts val="1867"/>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Roboto Light" charset="0"/>
                <a:ea typeface="Roboto Light" charset="0"/>
                <a:cs typeface="Roboto Light" charset="0"/>
              </a:rPr>
              <a:t>Alabama 9-1-1 Board Website</a:t>
            </a:r>
          </a:p>
          <a:p>
            <a:pPr marL="0" marR="0" lvl="0" indent="0" algn="ctr" defTabSz="1219170" rtl="0" eaLnBrk="1" fontAlgn="auto" latinLnBrk="0" hangingPunct="1">
              <a:lnSpc>
                <a:spcPts val="1867"/>
              </a:lnSpc>
              <a:spcBef>
                <a:spcPts val="0"/>
              </a:spcBef>
              <a:spcAft>
                <a:spcPts val="0"/>
              </a:spcAft>
              <a:buClrTx/>
              <a:buSzTx/>
              <a:buFontTx/>
              <a:buNone/>
              <a:tabLst/>
              <a:defRPr/>
            </a:pPr>
            <a:r>
              <a:rPr kumimoji="0" lang="en-US" sz="1050" b="0" i="0" u="sng" strike="noStrike" kern="1200" cap="none" spc="0" normalizeH="0" baseline="0" noProof="0" dirty="0">
                <a:ln>
                  <a:noFill/>
                </a:ln>
                <a:solidFill>
                  <a:srgbClr val="000000"/>
                </a:solidFill>
                <a:effectLst/>
                <a:uLnTx/>
                <a:uFillTx/>
                <a:latin typeface="Roboto Light"/>
                <a:ea typeface="Roboto Light"/>
                <a:cs typeface="Roboto Light"/>
                <a:hlinkClick r:id="rId4"/>
              </a:rPr>
              <a:t>www.al911board.com</a:t>
            </a:r>
            <a:endParaRPr kumimoji="0" lang="en-US" sz="1050" b="0" i="0" u="sng" strike="noStrike" kern="1200" cap="none" spc="0" normalizeH="0" baseline="0" noProof="0" dirty="0">
              <a:ln>
                <a:noFill/>
              </a:ln>
              <a:solidFill>
                <a:srgbClr val="000000"/>
              </a:solidFill>
              <a:effectLst/>
              <a:uLnTx/>
              <a:uFillTx/>
              <a:latin typeface="Roboto Light"/>
              <a:ea typeface="Roboto Light"/>
              <a:cs typeface="Roboto Light"/>
            </a:endParaRPr>
          </a:p>
          <a:p>
            <a:pPr marL="0" marR="0" lvl="0" indent="0" algn="ctr" defTabSz="1219170" rtl="0" eaLnBrk="1" fontAlgn="auto" latinLnBrk="0" hangingPunct="1">
              <a:lnSpc>
                <a:spcPts val="1867"/>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000000"/>
              </a:solidFill>
              <a:effectLst/>
              <a:uLnTx/>
              <a:uFillTx/>
              <a:latin typeface="Roboto Light" charset="0"/>
              <a:ea typeface="Roboto Light" charset="0"/>
              <a:cs typeface="Roboto Light" charset="0"/>
            </a:endParaRPr>
          </a:p>
        </p:txBody>
      </p:sp>
      <p:grpSp>
        <p:nvGrpSpPr>
          <p:cNvPr id="18" name="Group 17">
            <a:extLst>
              <a:ext uri="{FF2B5EF4-FFF2-40B4-BE49-F238E27FC236}">
                <a16:creationId xmlns:a16="http://schemas.microsoft.com/office/drawing/2014/main" id="{1AFA4795-9112-FCF0-87EA-9397DE8139D9}"/>
              </a:ext>
            </a:extLst>
          </p:cNvPr>
          <p:cNvGrpSpPr/>
          <p:nvPr/>
        </p:nvGrpSpPr>
        <p:grpSpPr>
          <a:xfrm>
            <a:off x="8988598" y="3748870"/>
            <a:ext cx="2527847" cy="492443"/>
            <a:chOff x="8988598" y="3748870"/>
            <a:chExt cx="2527847" cy="492443"/>
          </a:xfrm>
        </p:grpSpPr>
        <p:sp>
          <p:nvSpPr>
            <p:cNvPr id="15" name="TextBox 14">
              <a:extLst>
                <a:ext uri="{FF2B5EF4-FFF2-40B4-BE49-F238E27FC236}">
                  <a16:creationId xmlns:a16="http://schemas.microsoft.com/office/drawing/2014/main" id="{E30A920A-5F63-C19D-7CE9-101861139542}"/>
                </a:ext>
              </a:extLst>
            </p:cNvPr>
            <p:cNvSpPr txBox="1"/>
            <p:nvPr/>
          </p:nvSpPr>
          <p:spPr>
            <a:xfrm>
              <a:off x="8988598" y="3821492"/>
              <a:ext cx="2527847" cy="323807"/>
            </a:xfrm>
            <a:prstGeom prst="rect">
              <a:avLst/>
            </a:prstGeom>
            <a:noFill/>
          </p:spPr>
          <p:txBody>
            <a:bodyPr wrap="square" lIns="0" tIns="0" rIns="0" bIns="0" rtlCol="0">
              <a:spAutoFit/>
            </a:bodyPr>
            <a:lstStyle/>
            <a:p>
              <a:pPr marL="0" marR="0" lvl="0" indent="0" algn="l" defTabSz="1219170" rtl="0" eaLnBrk="1" fontAlgn="auto" latinLnBrk="0" hangingPunct="1">
                <a:lnSpc>
                  <a:spcPts val="2667"/>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Roboto Light" charset="0"/>
                  <a:ea typeface="Roboto Light" charset="0"/>
                  <a:cs typeface="Roboto Light" charset="0"/>
                </a:rPr>
                <a:t>  </a:t>
              </a:r>
              <a:r>
                <a:rPr kumimoji="0" lang="en-US" sz="2000" b="1" i="0" u="none" strike="noStrike" kern="1200" cap="none" spc="0" normalizeH="0" baseline="0" noProof="0" dirty="0">
                  <a:ln>
                    <a:noFill/>
                  </a:ln>
                  <a:solidFill>
                    <a:srgbClr val="000000"/>
                  </a:solidFill>
                  <a:effectLst/>
                  <a:uLnTx/>
                  <a:uFillTx/>
                  <a:latin typeface="Roboto Light" charset="0"/>
                  <a:ea typeface="Roboto Light" charset="0"/>
                  <a:cs typeface="Roboto Light" charset="0"/>
                </a:rPr>
                <a:t>WHERE</a:t>
              </a:r>
              <a:r>
                <a:rPr kumimoji="0" lang="en-US" sz="1600" b="1" i="0" u="none" strike="noStrike" kern="1200" cap="none" spc="0" normalizeH="0" baseline="0" noProof="0" dirty="0">
                  <a:ln>
                    <a:noFill/>
                  </a:ln>
                  <a:solidFill>
                    <a:srgbClr val="000000"/>
                  </a:solidFill>
                  <a:effectLst/>
                  <a:uLnTx/>
                  <a:uFillTx/>
                  <a:latin typeface="Roboto Light" charset="0"/>
                  <a:ea typeface="Roboto Light" charset="0"/>
                  <a:cs typeface="Roboto Light" charset="0"/>
                </a:rPr>
                <a:t> </a:t>
              </a:r>
              <a:endParaRPr kumimoji="0" lang="en-US" sz="1100" b="1" i="0" u="none" strike="noStrike" kern="1200" cap="none" spc="0" normalizeH="0" baseline="0" noProof="0" dirty="0">
                <a:ln>
                  <a:noFill/>
                </a:ln>
                <a:solidFill>
                  <a:srgbClr val="000000"/>
                </a:solidFill>
                <a:effectLst/>
                <a:uLnTx/>
                <a:uFillTx/>
                <a:latin typeface="Roboto Light" charset="0"/>
                <a:ea typeface="Roboto Light" charset="0"/>
                <a:cs typeface="Roboto Light" charset="0"/>
              </a:endParaRPr>
            </a:p>
          </p:txBody>
        </p:sp>
        <p:sp>
          <p:nvSpPr>
            <p:cNvPr id="17" name="TextBox 16">
              <a:extLst>
                <a:ext uri="{FF2B5EF4-FFF2-40B4-BE49-F238E27FC236}">
                  <a16:creationId xmlns:a16="http://schemas.microsoft.com/office/drawing/2014/main" id="{A161D7C0-3506-3AB4-F46E-897FF3352193}"/>
                </a:ext>
              </a:extLst>
            </p:cNvPr>
            <p:cNvSpPr txBox="1"/>
            <p:nvPr/>
          </p:nvSpPr>
          <p:spPr>
            <a:xfrm>
              <a:off x="9586956" y="3748870"/>
              <a:ext cx="1870668" cy="49244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Roboto Light"/>
                  <a:ea typeface="Roboto Light"/>
                  <a:cs typeface="Roboto Light"/>
                </a:rPr>
                <a:t>can I get more information</a:t>
              </a:r>
              <a:endParaRPr kumimoji="0" lang="en-US" sz="13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sp>
        <p:nvSpPr>
          <p:cNvPr id="19" name="TextBox 18">
            <a:extLst>
              <a:ext uri="{FF2B5EF4-FFF2-40B4-BE49-F238E27FC236}">
                <a16:creationId xmlns:a16="http://schemas.microsoft.com/office/drawing/2014/main" id="{E851732F-0C4D-4A54-43A3-3630F7F5A053}"/>
              </a:ext>
            </a:extLst>
          </p:cNvPr>
          <p:cNvSpPr txBox="1"/>
          <p:nvPr/>
        </p:nvSpPr>
        <p:spPr>
          <a:xfrm>
            <a:off x="12050829" y="34290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A9BA30A8-5D47-3FB7-D1F2-DF393FBCA38B}"/>
              </a:ext>
            </a:extLst>
          </p:cNvPr>
          <p:cNvSpPr txBox="1"/>
          <p:nvPr/>
        </p:nvSpPr>
        <p:spPr>
          <a:xfrm>
            <a:off x="11071653" y="3833512"/>
            <a:ext cx="2187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oboto Medium" panose="02000000000000000000" pitchFamily="2" charset="0"/>
                <a:ea typeface="Roboto Medium" panose="02000000000000000000" pitchFamily="2" charset="0"/>
                <a:cs typeface="Roboto Medium" panose="02000000000000000000" pitchFamily="2" charset="0"/>
              </a:rPr>
              <a:t>?</a:t>
            </a:r>
          </a:p>
        </p:txBody>
      </p:sp>
    </p:spTree>
    <p:extLst>
      <p:ext uri="{BB962C8B-B14F-4D97-AF65-F5344CB8AC3E}">
        <p14:creationId xmlns:p14="http://schemas.microsoft.com/office/powerpoint/2010/main" val="265864316"/>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42"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anim calcmode="lin" valueType="num">
                                      <p:cBhvr>
                                        <p:cTn id="38" dur="500" fill="hold"/>
                                        <p:tgtEl>
                                          <p:spTgt spid="20"/>
                                        </p:tgtEl>
                                        <p:attrNameLst>
                                          <p:attrName>ppt_x</p:attrName>
                                        </p:attrNameLst>
                                      </p:cBhvr>
                                      <p:tavLst>
                                        <p:tav tm="0">
                                          <p:val>
                                            <p:strVal val="#ppt_x"/>
                                          </p:val>
                                        </p:tav>
                                        <p:tav tm="100000">
                                          <p:val>
                                            <p:strVal val="#ppt_x"/>
                                          </p:val>
                                        </p:tav>
                                      </p:tavLst>
                                    </p:anim>
                                    <p:anim calcmode="lin" valueType="num">
                                      <p:cBhvr>
                                        <p:cTn id="3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P spid="13" grpId="0"/>
      <p:bldP spid="14" grpId="0"/>
      <p:bldP spid="16"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EC8E6D2-A117-AD7D-9D6A-AB2A0801C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662" y="1076732"/>
            <a:ext cx="9216676" cy="50586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22B0290-B422-81F0-D6C8-FC30AE0B6E78}"/>
              </a:ext>
            </a:extLst>
          </p:cNvPr>
          <p:cNvSpPr txBox="1"/>
          <p:nvPr/>
        </p:nvSpPr>
        <p:spPr>
          <a:xfrm>
            <a:off x="8936463" y="4168361"/>
            <a:ext cx="2988297" cy="2862322"/>
          </a:xfrm>
          <a:prstGeom prst="rect">
            <a:avLst/>
          </a:prstGeom>
          <a:noFill/>
        </p:spPr>
        <p:txBody>
          <a:bodyPr wrap="square" rtlCol="0">
            <a:spAutoFit/>
          </a:bodyPr>
          <a:lstStyle/>
          <a:p>
            <a:pPr algn="l"/>
            <a:br>
              <a:rPr lang="en-US" b="1" i="0" dirty="0">
                <a:solidFill>
                  <a:srgbClr val="292929"/>
                </a:solidFill>
                <a:effectLst/>
                <a:latin typeface="Speedee"/>
              </a:rPr>
            </a:br>
            <a:r>
              <a:rPr lang="en-US" b="1" i="0" dirty="0">
                <a:solidFill>
                  <a:srgbClr val="292929"/>
                </a:solidFill>
                <a:effectLst/>
                <a:latin typeface="Roboto Condensed" panose="02000000000000000000" pitchFamily="2" charset="0"/>
                <a:ea typeface="Roboto Condensed" panose="02000000000000000000" pitchFamily="2" charset="0"/>
                <a:cs typeface="Roboto Condensed" panose="02000000000000000000" pitchFamily="2" charset="0"/>
              </a:rPr>
              <a:t>Big Mac®</a:t>
            </a:r>
          </a:p>
          <a:p>
            <a:pPr algn="l"/>
            <a:endParaRPr lang="en-US" b="0" i="0" dirty="0">
              <a:solidFill>
                <a:srgbClr val="292929"/>
              </a:solidFill>
              <a:effectLst/>
              <a:latin typeface="Roboto Thin" panose="02000000000000000000" pitchFamily="2" charset="0"/>
              <a:ea typeface="Roboto Thin" panose="02000000000000000000" pitchFamily="2" charset="0"/>
              <a:cs typeface="Roboto Thin" panose="02000000000000000000" pitchFamily="2" charset="0"/>
            </a:endParaRPr>
          </a:p>
          <a:p>
            <a:pPr algn="l"/>
            <a:r>
              <a:rPr lang="en-US" b="0" i="0" dirty="0">
                <a:solidFill>
                  <a:srgbClr val="292929"/>
                </a:solidFill>
                <a:effectLst/>
                <a:latin typeface="Roboto Thin" panose="02000000000000000000" pitchFamily="2" charset="0"/>
                <a:ea typeface="Roboto Thin" panose="02000000000000000000" pitchFamily="2" charset="0"/>
                <a:cs typeface="Roboto Thin" panose="02000000000000000000" pitchFamily="2" charset="0"/>
              </a:rPr>
              <a:t>Two 100% beef patties, a slice of cheese, lettuce, onion and pickles. And the sauce. That unbeatable, tasty Big Mac® sauce. You know you want to.</a:t>
            </a:r>
          </a:p>
          <a:p>
            <a:endParaRPr lang="en-US" dirty="0"/>
          </a:p>
        </p:txBody>
      </p:sp>
    </p:spTree>
    <p:extLst>
      <p:ext uri="{BB962C8B-B14F-4D97-AF65-F5344CB8AC3E}">
        <p14:creationId xmlns:p14="http://schemas.microsoft.com/office/powerpoint/2010/main" val="69671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pperoni and jalapeno pizza&#10;&#10;Description automatically generated">
            <a:extLst>
              <a:ext uri="{FF2B5EF4-FFF2-40B4-BE49-F238E27FC236}">
                <a16:creationId xmlns:a16="http://schemas.microsoft.com/office/drawing/2014/main" id="{F8BBEF8A-C3CD-DE8D-88DA-3A74AC538C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3562" y="268506"/>
            <a:ext cx="6478190" cy="6512492"/>
          </a:xfrm>
          <a:prstGeom prst="rect">
            <a:avLst/>
          </a:prstGeom>
        </p:spPr>
      </p:pic>
    </p:spTree>
    <p:extLst>
      <p:ext uri="{BB962C8B-B14F-4D97-AF65-F5344CB8AC3E}">
        <p14:creationId xmlns:p14="http://schemas.microsoft.com/office/powerpoint/2010/main" val="164972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07DA6"/>
        </a:solidFill>
        <a:effectLst/>
      </p:bgPr>
    </p:bg>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868D2409-F1CE-75DB-B41C-D0DAAAFE9743}"/>
              </a:ext>
            </a:extLst>
          </p:cNvPr>
          <p:cNvSpPr txBox="1"/>
          <p:nvPr/>
        </p:nvSpPr>
        <p:spPr>
          <a:xfrm>
            <a:off x="842481" y="708917"/>
            <a:ext cx="10233061" cy="5065159"/>
          </a:xfrm>
          <a:prstGeom prst="rect">
            <a:avLst/>
          </a:prstGeom>
          <a:solidFill>
            <a:schemeClr val="accent3">
              <a:lumMod val="20000"/>
              <a:lumOff val="80000"/>
            </a:schemeClr>
          </a:solidFill>
          <a:ln w="12700">
            <a:solidFill>
              <a:schemeClr val="tx1"/>
            </a:solidFill>
          </a:ln>
        </p:spPr>
        <p:txBody>
          <a:bodyPr wrap="square" rtlCol="0">
            <a:spAutoFit/>
          </a:bodyPr>
          <a:lstStyle/>
          <a:p>
            <a:endParaRPr lang="en-US" dirty="0"/>
          </a:p>
        </p:txBody>
      </p:sp>
      <p:grpSp>
        <p:nvGrpSpPr>
          <p:cNvPr id="11" name="Group 10">
            <a:extLst>
              <a:ext uri="{FF2B5EF4-FFF2-40B4-BE49-F238E27FC236}">
                <a16:creationId xmlns:a16="http://schemas.microsoft.com/office/drawing/2014/main" id="{04CCD0AF-C276-F5A0-B262-73D004744CDF}"/>
              </a:ext>
            </a:extLst>
          </p:cNvPr>
          <p:cNvGrpSpPr/>
          <p:nvPr/>
        </p:nvGrpSpPr>
        <p:grpSpPr>
          <a:xfrm flipH="1" flipV="1">
            <a:off x="1339403" y="942788"/>
            <a:ext cx="1160143" cy="884163"/>
            <a:chOff x="6154737" y="4197974"/>
            <a:chExt cx="213654" cy="184150"/>
          </a:xfrm>
        </p:grpSpPr>
        <p:sp>
          <p:nvSpPr>
            <p:cNvPr id="12" name="Freeform 16">
              <a:extLst>
                <a:ext uri="{FF2B5EF4-FFF2-40B4-BE49-F238E27FC236}">
                  <a16:creationId xmlns:a16="http://schemas.microsoft.com/office/drawing/2014/main" id="{65507ACD-98FA-2D0D-CE38-27ED221F47EE}"/>
                </a:ext>
              </a:extLst>
            </p:cNvPr>
            <p:cNvSpPr>
              <a:spLocks/>
            </p:cNvSpPr>
            <p:nvPr/>
          </p:nvSpPr>
          <p:spPr bwMode="auto">
            <a:xfrm>
              <a:off x="6154737" y="4197974"/>
              <a:ext cx="93663" cy="184150"/>
            </a:xfrm>
            <a:custGeom>
              <a:avLst/>
              <a:gdLst>
                <a:gd name="T0" fmla="*/ 109 w 235"/>
                <a:gd name="T1" fmla="*/ 0 h 465"/>
                <a:gd name="T2" fmla="*/ 130 w 235"/>
                <a:gd name="T3" fmla="*/ 1 h 465"/>
                <a:gd name="T4" fmla="*/ 149 w 235"/>
                <a:gd name="T5" fmla="*/ 6 h 465"/>
                <a:gd name="T6" fmla="*/ 166 w 235"/>
                <a:gd name="T7" fmla="*/ 12 h 465"/>
                <a:gd name="T8" fmla="*/ 187 w 235"/>
                <a:gd name="T9" fmla="*/ 26 h 465"/>
                <a:gd name="T10" fmla="*/ 205 w 235"/>
                <a:gd name="T11" fmla="*/ 43 h 465"/>
                <a:gd name="T12" fmla="*/ 219 w 235"/>
                <a:gd name="T13" fmla="*/ 63 h 465"/>
                <a:gd name="T14" fmla="*/ 227 w 235"/>
                <a:gd name="T15" fmla="*/ 85 h 465"/>
                <a:gd name="T16" fmla="*/ 232 w 235"/>
                <a:gd name="T17" fmla="*/ 107 h 465"/>
                <a:gd name="T18" fmla="*/ 235 w 235"/>
                <a:gd name="T19" fmla="*/ 126 h 465"/>
                <a:gd name="T20" fmla="*/ 232 w 235"/>
                <a:gd name="T21" fmla="*/ 166 h 465"/>
                <a:gd name="T22" fmla="*/ 226 w 235"/>
                <a:gd name="T23" fmla="*/ 204 h 465"/>
                <a:gd name="T24" fmla="*/ 214 w 235"/>
                <a:gd name="T25" fmla="*/ 242 h 465"/>
                <a:gd name="T26" fmla="*/ 194 w 235"/>
                <a:gd name="T27" fmla="*/ 282 h 465"/>
                <a:gd name="T28" fmla="*/ 176 w 235"/>
                <a:gd name="T29" fmla="*/ 309 h 465"/>
                <a:gd name="T30" fmla="*/ 154 w 235"/>
                <a:gd name="T31" fmla="*/ 337 h 465"/>
                <a:gd name="T32" fmla="*/ 128 w 235"/>
                <a:gd name="T33" fmla="*/ 367 h 465"/>
                <a:gd name="T34" fmla="*/ 98 w 235"/>
                <a:gd name="T35" fmla="*/ 397 h 465"/>
                <a:gd name="T36" fmla="*/ 61 w 235"/>
                <a:gd name="T37" fmla="*/ 429 h 465"/>
                <a:gd name="T38" fmla="*/ 18 w 235"/>
                <a:gd name="T39" fmla="*/ 465 h 465"/>
                <a:gd name="T40" fmla="*/ 12 w 235"/>
                <a:gd name="T41" fmla="*/ 451 h 465"/>
                <a:gd name="T42" fmla="*/ 12 w 235"/>
                <a:gd name="T43" fmla="*/ 439 h 465"/>
                <a:gd name="T44" fmla="*/ 18 w 235"/>
                <a:gd name="T45" fmla="*/ 429 h 465"/>
                <a:gd name="T46" fmla="*/ 24 w 235"/>
                <a:gd name="T47" fmla="*/ 423 h 465"/>
                <a:gd name="T48" fmla="*/ 34 w 235"/>
                <a:gd name="T49" fmla="*/ 413 h 465"/>
                <a:gd name="T50" fmla="*/ 48 w 235"/>
                <a:gd name="T51" fmla="*/ 400 h 465"/>
                <a:gd name="T52" fmla="*/ 71 w 235"/>
                <a:gd name="T53" fmla="*/ 377 h 465"/>
                <a:gd name="T54" fmla="*/ 94 w 235"/>
                <a:gd name="T55" fmla="*/ 351 h 465"/>
                <a:gd name="T56" fmla="*/ 116 w 235"/>
                <a:gd name="T57" fmla="*/ 322 h 465"/>
                <a:gd name="T58" fmla="*/ 134 w 235"/>
                <a:gd name="T59" fmla="*/ 291 h 465"/>
                <a:gd name="T60" fmla="*/ 142 w 235"/>
                <a:gd name="T61" fmla="*/ 270 h 465"/>
                <a:gd name="T62" fmla="*/ 145 w 235"/>
                <a:gd name="T63" fmla="*/ 249 h 465"/>
                <a:gd name="T64" fmla="*/ 144 w 235"/>
                <a:gd name="T65" fmla="*/ 231 h 465"/>
                <a:gd name="T66" fmla="*/ 120 w 235"/>
                <a:gd name="T67" fmla="*/ 231 h 465"/>
                <a:gd name="T68" fmla="*/ 99 w 235"/>
                <a:gd name="T69" fmla="*/ 227 h 465"/>
                <a:gd name="T70" fmla="*/ 79 w 235"/>
                <a:gd name="T71" fmla="*/ 223 h 465"/>
                <a:gd name="T72" fmla="*/ 55 w 235"/>
                <a:gd name="T73" fmla="*/ 212 h 465"/>
                <a:gd name="T74" fmla="*/ 34 w 235"/>
                <a:gd name="T75" fmla="*/ 198 h 465"/>
                <a:gd name="T76" fmla="*/ 20 w 235"/>
                <a:gd name="T77" fmla="*/ 181 h 465"/>
                <a:gd name="T78" fmla="*/ 9 w 235"/>
                <a:gd name="T79" fmla="*/ 163 h 465"/>
                <a:gd name="T80" fmla="*/ 2 w 235"/>
                <a:gd name="T81" fmla="*/ 144 h 465"/>
                <a:gd name="T82" fmla="*/ 0 w 235"/>
                <a:gd name="T83" fmla="*/ 126 h 465"/>
                <a:gd name="T84" fmla="*/ 1 w 235"/>
                <a:gd name="T85" fmla="*/ 99 h 465"/>
                <a:gd name="T86" fmla="*/ 7 w 235"/>
                <a:gd name="T87" fmla="*/ 76 h 465"/>
                <a:gd name="T88" fmla="*/ 15 w 235"/>
                <a:gd name="T89" fmla="*/ 55 h 465"/>
                <a:gd name="T90" fmla="*/ 27 w 235"/>
                <a:gd name="T91" fmla="*/ 36 h 465"/>
                <a:gd name="T92" fmla="*/ 43 w 235"/>
                <a:gd name="T93" fmla="*/ 20 h 465"/>
                <a:gd name="T94" fmla="*/ 61 w 235"/>
                <a:gd name="T95" fmla="*/ 9 h 465"/>
                <a:gd name="T96" fmla="*/ 83 w 235"/>
                <a:gd name="T97" fmla="*/ 3 h 465"/>
                <a:gd name="T98" fmla="*/ 109 w 235"/>
                <a:gd name="T99" fmla="*/ 0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5" h="465">
                  <a:moveTo>
                    <a:pt x="109" y="0"/>
                  </a:moveTo>
                  <a:lnTo>
                    <a:pt x="130" y="1"/>
                  </a:lnTo>
                  <a:lnTo>
                    <a:pt x="149" y="6"/>
                  </a:lnTo>
                  <a:lnTo>
                    <a:pt x="166" y="12"/>
                  </a:lnTo>
                  <a:lnTo>
                    <a:pt x="187" y="26"/>
                  </a:lnTo>
                  <a:lnTo>
                    <a:pt x="205" y="43"/>
                  </a:lnTo>
                  <a:lnTo>
                    <a:pt x="219" y="63"/>
                  </a:lnTo>
                  <a:lnTo>
                    <a:pt x="227" y="85"/>
                  </a:lnTo>
                  <a:lnTo>
                    <a:pt x="232" y="107"/>
                  </a:lnTo>
                  <a:lnTo>
                    <a:pt x="235" y="126"/>
                  </a:lnTo>
                  <a:lnTo>
                    <a:pt x="232" y="166"/>
                  </a:lnTo>
                  <a:lnTo>
                    <a:pt x="226" y="204"/>
                  </a:lnTo>
                  <a:lnTo>
                    <a:pt x="214" y="242"/>
                  </a:lnTo>
                  <a:lnTo>
                    <a:pt x="194" y="282"/>
                  </a:lnTo>
                  <a:lnTo>
                    <a:pt x="176" y="309"/>
                  </a:lnTo>
                  <a:lnTo>
                    <a:pt x="154" y="337"/>
                  </a:lnTo>
                  <a:lnTo>
                    <a:pt x="128" y="367"/>
                  </a:lnTo>
                  <a:lnTo>
                    <a:pt x="98" y="397"/>
                  </a:lnTo>
                  <a:lnTo>
                    <a:pt x="61" y="429"/>
                  </a:lnTo>
                  <a:lnTo>
                    <a:pt x="18" y="465"/>
                  </a:lnTo>
                  <a:lnTo>
                    <a:pt x="12" y="451"/>
                  </a:lnTo>
                  <a:lnTo>
                    <a:pt x="12" y="439"/>
                  </a:lnTo>
                  <a:lnTo>
                    <a:pt x="18" y="429"/>
                  </a:lnTo>
                  <a:lnTo>
                    <a:pt x="24" y="423"/>
                  </a:lnTo>
                  <a:lnTo>
                    <a:pt x="34" y="413"/>
                  </a:lnTo>
                  <a:lnTo>
                    <a:pt x="48" y="400"/>
                  </a:lnTo>
                  <a:lnTo>
                    <a:pt x="71" y="377"/>
                  </a:lnTo>
                  <a:lnTo>
                    <a:pt x="94" y="351"/>
                  </a:lnTo>
                  <a:lnTo>
                    <a:pt x="116" y="322"/>
                  </a:lnTo>
                  <a:lnTo>
                    <a:pt x="134" y="291"/>
                  </a:lnTo>
                  <a:lnTo>
                    <a:pt x="142" y="270"/>
                  </a:lnTo>
                  <a:lnTo>
                    <a:pt x="145" y="249"/>
                  </a:lnTo>
                  <a:lnTo>
                    <a:pt x="144" y="231"/>
                  </a:lnTo>
                  <a:lnTo>
                    <a:pt x="120" y="231"/>
                  </a:lnTo>
                  <a:lnTo>
                    <a:pt x="99" y="227"/>
                  </a:lnTo>
                  <a:lnTo>
                    <a:pt x="79" y="223"/>
                  </a:lnTo>
                  <a:lnTo>
                    <a:pt x="55" y="212"/>
                  </a:lnTo>
                  <a:lnTo>
                    <a:pt x="34" y="198"/>
                  </a:lnTo>
                  <a:lnTo>
                    <a:pt x="20" y="181"/>
                  </a:lnTo>
                  <a:lnTo>
                    <a:pt x="9" y="163"/>
                  </a:lnTo>
                  <a:lnTo>
                    <a:pt x="2" y="144"/>
                  </a:lnTo>
                  <a:lnTo>
                    <a:pt x="0" y="126"/>
                  </a:lnTo>
                  <a:lnTo>
                    <a:pt x="1" y="99"/>
                  </a:lnTo>
                  <a:lnTo>
                    <a:pt x="7" y="76"/>
                  </a:lnTo>
                  <a:lnTo>
                    <a:pt x="15" y="55"/>
                  </a:lnTo>
                  <a:lnTo>
                    <a:pt x="27" y="36"/>
                  </a:lnTo>
                  <a:lnTo>
                    <a:pt x="43" y="20"/>
                  </a:lnTo>
                  <a:lnTo>
                    <a:pt x="61" y="9"/>
                  </a:lnTo>
                  <a:lnTo>
                    <a:pt x="83" y="3"/>
                  </a:lnTo>
                  <a:lnTo>
                    <a:pt x="109" y="0"/>
                  </a:lnTo>
                  <a:close/>
                </a:path>
              </a:pathLst>
            </a:custGeom>
            <a:solidFill>
              <a:srgbClr val="4FC2C6"/>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a:endParaRPr>
            </a:p>
          </p:txBody>
        </p:sp>
        <p:sp>
          <p:nvSpPr>
            <p:cNvPr id="13" name="Freeform 17">
              <a:extLst>
                <a:ext uri="{FF2B5EF4-FFF2-40B4-BE49-F238E27FC236}">
                  <a16:creationId xmlns:a16="http://schemas.microsoft.com/office/drawing/2014/main" id="{1168AC67-1A4E-ECB0-2577-A628E7E62C01}"/>
                </a:ext>
              </a:extLst>
            </p:cNvPr>
            <p:cNvSpPr>
              <a:spLocks/>
            </p:cNvSpPr>
            <p:nvPr/>
          </p:nvSpPr>
          <p:spPr bwMode="auto">
            <a:xfrm>
              <a:off x="6274728" y="4197974"/>
              <a:ext cx="93663" cy="184150"/>
            </a:xfrm>
            <a:custGeom>
              <a:avLst/>
              <a:gdLst>
                <a:gd name="T0" fmla="*/ 109 w 234"/>
                <a:gd name="T1" fmla="*/ 0 h 465"/>
                <a:gd name="T2" fmla="*/ 130 w 234"/>
                <a:gd name="T3" fmla="*/ 1 h 465"/>
                <a:gd name="T4" fmla="*/ 149 w 234"/>
                <a:gd name="T5" fmla="*/ 6 h 465"/>
                <a:gd name="T6" fmla="*/ 165 w 234"/>
                <a:gd name="T7" fmla="*/ 12 h 465"/>
                <a:gd name="T8" fmla="*/ 187 w 234"/>
                <a:gd name="T9" fmla="*/ 26 h 465"/>
                <a:gd name="T10" fmla="*/ 206 w 234"/>
                <a:gd name="T11" fmla="*/ 43 h 465"/>
                <a:gd name="T12" fmla="*/ 219 w 234"/>
                <a:gd name="T13" fmla="*/ 63 h 465"/>
                <a:gd name="T14" fmla="*/ 228 w 234"/>
                <a:gd name="T15" fmla="*/ 85 h 465"/>
                <a:gd name="T16" fmla="*/ 233 w 234"/>
                <a:gd name="T17" fmla="*/ 107 h 465"/>
                <a:gd name="T18" fmla="*/ 234 w 234"/>
                <a:gd name="T19" fmla="*/ 126 h 465"/>
                <a:gd name="T20" fmla="*/ 233 w 234"/>
                <a:gd name="T21" fmla="*/ 166 h 465"/>
                <a:gd name="T22" fmla="*/ 225 w 234"/>
                <a:gd name="T23" fmla="*/ 204 h 465"/>
                <a:gd name="T24" fmla="*/ 213 w 234"/>
                <a:gd name="T25" fmla="*/ 242 h 465"/>
                <a:gd name="T26" fmla="*/ 193 w 234"/>
                <a:gd name="T27" fmla="*/ 282 h 465"/>
                <a:gd name="T28" fmla="*/ 176 w 234"/>
                <a:gd name="T29" fmla="*/ 309 h 465"/>
                <a:gd name="T30" fmla="*/ 154 w 234"/>
                <a:gd name="T31" fmla="*/ 337 h 465"/>
                <a:gd name="T32" fmla="*/ 129 w 234"/>
                <a:gd name="T33" fmla="*/ 367 h 465"/>
                <a:gd name="T34" fmla="*/ 97 w 234"/>
                <a:gd name="T35" fmla="*/ 397 h 465"/>
                <a:gd name="T36" fmla="*/ 61 w 234"/>
                <a:gd name="T37" fmla="*/ 429 h 465"/>
                <a:gd name="T38" fmla="*/ 19 w 234"/>
                <a:gd name="T39" fmla="*/ 465 h 465"/>
                <a:gd name="T40" fmla="*/ 13 w 234"/>
                <a:gd name="T41" fmla="*/ 451 h 465"/>
                <a:gd name="T42" fmla="*/ 13 w 234"/>
                <a:gd name="T43" fmla="*/ 439 h 465"/>
                <a:gd name="T44" fmla="*/ 19 w 234"/>
                <a:gd name="T45" fmla="*/ 429 h 465"/>
                <a:gd name="T46" fmla="*/ 25 w 234"/>
                <a:gd name="T47" fmla="*/ 423 h 465"/>
                <a:gd name="T48" fmla="*/ 35 w 234"/>
                <a:gd name="T49" fmla="*/ 413 h 465"/>
                <a:gd name="T50" fmla="*/ 48 w 234"/>
                <a:gd name="T51" fmla="*/ 400 h 465"/>
                <a:gd name="T52" fmla="*/ 71 w 234"/>
                <a:gd name="T53" fmla="*/ 377 h 465"/>
                <a:gd name="T54" fmla="*/ 94 w 234"/>
                <a:gd name="T55" fmla="*/ 351 h 465"/>
                <a:gd name="T56" fmla="*/ 116 w 234"/>
                <a:gd name="T57" fmla="*/ 322 h 465"/>
                <a:gd name="T58" fmla="*/ 134 w 234"/>
                <a:gd name="T59" fmla="*/ 291 h 465"/>
                <a:gd name="T60" fmla="*/ 142 w 234"/>
                <a:gd name="T61" fmla="*/ 270 h 465"/>
                <a:gd name="T62" fmla="*/ 146 w 234"/>
                <a:gd name="T63" fmla="*/ 249 h 465"/>
                <a:gd name="T64" fmla="*/ 145 w 234"/>
                <a:gd name="T65" fmla="*/ 231 h 465"/>
                <a:gd name="T66" fmla="*/ 120 w 234"/>
                <a:gd name="T67" fmla="*/ 231 h 465"/>
                <a:gd name="T68" fmla="*/ 99 w 234"/>
                <a:gd name="T69" fmla="*/ 227 h 465"/>
                <a:gd name="T70" fmla="*/ 80 w 234"/>
                <a:gd name="T71" fmla="*/ 223 h 465"/>
                <a:gd name="T72" fmla="*/ 55 w 234"/>
                <a:gd name="T73" fmla="*/ 212 h 465"/>
                <a:gd name="T74" fmla="*/ 35 w 234"/>
                <a:gd name="T75" fmla="*/ 198 h 465"/>
                <a:gd name="T76" fmla="*/ 19 w 234"/>
                <a:gd name="T77" fmla="*/ 181 h 465"/>
                <a:gd name="T78" fmla="*/ 9 w 234"/>
                <a:gd name="T79" fmla="*/ 163 h 465"/>
                <a:gd name="T80" fmla="*/ 2 w 234"/>
                <a:gd name="T81" fmla="*/ 144 h 465"/>
                <a:gd name="T82" fmla="*/ 0 w 234"/>
                <a:gd name="T83" fmla="*/ 126 h 465"/>
                <a:gd name="T84" fmla="*/ 2 w 234"/>
                <a:gd name="T85" fmla="*/ 99 h 465"/>
                <a:gd name="T86" fmla="*/ 6 w 234"/>
                <a:gd name="T87" fmla="*/ 76 h 465"/>
                <a:gd name="T88" fmla="*/ 15 w 234"/>
                <a:gd name="T89" fmla="*/ 55 h 465"/>
                <a:gd name="T90" fmla="*/ 27 w 234"/>
                <a:gd name="T91" fmla="*/ 36 h 465"/>
                <a:gd name="T92" fmla="*/ 42 w 234"/>
                <a:gd name="T93" fmla="*/ 20 h 465"/>
                <a:gd name="T94" fmla="*/ 61 w 234"/>
                <a:gd name="T95" fmla="*/ 9 h 465"/>
                <a:gd name="T96" fmla="*/ 83 w 234"/>
                <a:gd name="T97" fmla="*/ 3 h 465"/>
                <a:gd name="T98" fmla="*/ 109 w 234"/>
                <a:gd name="T99" fmla="*/ 0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4" h="465">
                  <a:moveTo>
                    <a:pt x="109" y="0"/>
                  </a:moveTo>
                  <a:lnTo>
                    <a:pt x="130" y="1"/>
                  </a:lnTo>
                  <a:lnTo>
                    <a:pt x="149" y="6"/>
                  </a:lnTo>
                  <a:lnTo>
                    <a:pt x="165" y="12"/>
                  </a:lnTo>
                  <a:lnTo>
                    <a:pt x="187" y="26"/>
                  </a:lnTo>
                  <a:lnTo>
                    <a:pt x="206" y="43"/>
                  </a:lnTo>
                  <a:lnTo>
                    <a:pt x="219" y="63"/>
                  </a:lnTo>
                  <a:lnTo>
                    <a:pt x="228" y="85"/>
                  </a:lnTo>
                  <a:lnTo>
                    <a:pt x="233" y="107"/>
                  </a:lnTo>
                  <a:lnTo>
                    <a:pt x="234" y="126"/>
                  </a:lnTo>
                  <a:lnTo>
                    <a:pt x="233" y="166"/>
                  </a:lnTo>
                  <a:lnTo>
                    <a:pt x="225" y="204"/>
                  </a:lnTo>
                  <a:lnTo>
                    <a:pt x="213" y="242"/>
                  </a:lnTo>
                  <a:lnTo>
                    <a:pt x="193" y="282"/>
                  </a:lnTo>
                  <a:lnTo>
                    <a:pt x="176" y="309"/>
                  </a:lnTo>
                  <a:lnTo>
                    <a:pt x="154" y="337"/>
                  </a:lnTo>
                  <a:lnTo>
                    <a:pt x="129" y="367"/>
                  </a:lnTo>
                  <a:lnTo>
                    <a:pt x="97" y="397"/>
                  </a:lnTo>
                  <a:lnTo>
                    <a:pt x="61" y="429"/>
                  </a:lnTo>
                  <a:lnTo>
                    <a:pt x="19" y="465"/>
                  </a:lnTo>
                  <a:lnTo>
                    <a:pt x="13" y="451"/>
                  </a:lnTo>
                  <a:lnTo>
                    <a:pt x="13" y="439"/>
                  </a:lnTo>
                  <a:lnTo>
                    <a:pt x="19" y="429"/>
                  </a:lnTo>
                  <a:lnTo>
                    <a:pt x="25" y="423"/>
                  </a:lnTo>
                  <a:lnTo>
                    <a:pt x="35" y="413"/>
                  </a:lnTo>
                  <a:lnTo>
                    <a:pt x="48" y="400"/>
                  </a:lnTo>
                  <a:lnTo>
                    <a:pt x="71" y="377"/>
                  </a:lnTo>
                  <a:lnTo>
                    <a:pt x="94" y="351"/>
                  </a:lnTo>
                  <a:lnTo>
                    <a:pt x="116" y="322"/>
                  </a:lnTo>
                  <a:lnTo>
                    <a:pt x="134" y="291"/>
                  </a:lnTo>
                  <a:lnTo>
                    <a:pt x="142" y="270"/>
                  </a:lnTo>
                  <a:lnTo>
                    <a:pt x="146" y="249"/>
                  </a:lnTo>
                  <a:lnTo>
                    <a:pt x="145" y="231"/>
                  </a:lnTo>
                  <a:lnTo>
                    <a:pt x="120" y="231"/>
                  </a:lnTo>
                  <a:lnTo>
                    <a:pt x="99" y="227"/>
                  </a:lnTo>
                  <a:lnTo>
                    <a:pt x="80" y="223"/>
                  </a:lnTo>
                  <a:lnTo>
                    <a:pt x="55" y="212"/>
                  </a:lnTo>
                  <a:lnTo>
                    <a:pt x="35" y="198"/>
                  </a:lnTo>
                  <a:lnTo>
                    <a:pt x="19" y="181"/>
                  </a:lnTo>
                  <a:lnTo>
                    <a:pt x="9" y="163"/>
                  </a:lnTo>
                  <a:lnTo>
                    <a:pt x="2" y="144"/>
                  </a:lnTo>
                  <a:lnTo>
                    <a:pt x="0" y="126"/>
                  </a:lnTo>
                  <a:lnTo>
                    <a:pt x="2" y="99"/>
                  </a:lnTo>
                  <a:lnTo>
                    <a:pt x="6" y="76"/>
                  </a:lnTo>
                  <a:lnTo>
                    <a:pt x="15" y="55"/>
                  </a:lnTo>
                  <a:lnTo>
                    <a:pt x="27" y="36"/>
                  </a:lnTo>
                  <a:lnTo>
                    <a:pt x="42" y="20"/>
                  </a:lnTo>
                  <a:lnTo>
                    <a:pt x="61" y="9"/>
                  </a:lnTo>
                  <a:lnTo>
                    <a:pt x="83" y="3"/>
                  </a:lnTo>
                  <a:lnTo>
                    <a:pt x="109" y="0"/>
                  </a:lnTo>
                  <a:close/>
                </a:path>
              </a:pathLst>
            </a:custGeom>
            <a:solidFill>
              <a:srgbClr val="31A7C1"/>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a:endParaRPr>
            </a:p>
          </p:txBody>
        </p:sp>
      </p:grpSp>
      <p:grpSp>
        <p:nvGrpSpPr>
          <p:cNvPr id="14" name="Group 13">
            <a:extLst>
              <a:ext uri="{FF2B5EF4-FFF2-40B4-BE49-F238E27FC236}">
                <a16:creationId xmlns:a16="http://schemas.microsoft.com/office/drawing/2014/main" id="{FBCB021A-D45B-A7DD-BB37-43CD8E179672}"/>
              </a:ext>
            </a:extLst>
          </p:cNvPr>
          <p:cNvGrpSpPr/>
          <p:nvPr/>
        </p:nvGrpSpPr>
        <p:grpSpPr>
          <a:xfrm>
            <a:off x="9698937" y="4682874"/>
            <a:ext cx="1083238" cy="884163"/>
            <a:chOff x="6154737" y="4197974"/>
            <a:chExt cx="213654" cy="184150"/>
          </a:xfrm>
        </p:grpSpPr>
        <p:sp>
          <p:nvSpPr>
            <p:cNvPr id="15" name="Freeform 16">
              <a:extLst>
                <a:ext uri="{FF2B5EF4-FFF2-40B4-BE49-F238E27FC236}">
                  <a16:creationId xmlns:a16="http://schemas.microsoft.com/office/drawing/2014/main" id="{C841F1CA-A610-A935-B2C3-0BDCAC40F79E}"/>
                </a:ext>
              </a:extLst>
            </p:cNvPr>
            <p:cNvSpPr>
              <a:spLocks/>
            </p:cNvSpPr>
            <p:nvPr/>
          </p:nvSpPr>
          <p:spPr bwMode="auto">
            <a:xfrm>
              <a:off x="6154737" y="4197974"/>
              <a:ext cx="93663" cy="184150"/>
            </a:xfrm>
            <a:custGeom>
              <a:avLst/>
              <a:gdLst>
                <a:gd name="T0" fmla="*/ 109 w 235"/>
                <a:gd name="T1" fmla="*/ 0 h 465"/>
                <a:gd name="T2" fmla="*/ 130 w 235"/>
                <a:gd name="T3" fmla="*/ 1 h 465"/>
                <a:gd name="T4" fmla="*/ 149 w 235"/>
                <a:gd name="T5" fmla="*/ 6 h 465"/>
                <a:gd name="T6" fmla="*/ 166 w 235"/>
                <a:gd name="T7" fmla="*/ 12 h 465"/>
                <a:gd name="T8" fmla="*/ 187 w 235"/>
                <a:gd name="T9" fmla="*/ 26 h 465"/>
                <a:gd name="T10" fmla="*/ 205 w 235"/>
                <a:gd name="T11" fmla="*/ 43 h 465"/>
                <a:gd name="T12" fmla="*/ 219 w 235"/>
                <a:gd name="T13" fmla="*/ 63 h 465"/>
                <a:gd name="T14" fmla="*/ 227 w 235"/>
                <a:gd name="T15" fmla="*/ 85 h 465"/>
                <a:gd name="T16" fmla="*/ 232 w 235"/>
                <a:gd name="T17" fmla="*/ 107 h 465"/>
                <a:gd name="T18" fmla="*/ 235 w 235"/>
                <a:gd name="T19" fmla="*/ 126 h 465"/>
                <a:gd name="T20" fmla="*/ 232 w 235"/>
                <a:gd name="T21" fmla="*/ 166 h 465"/>
                <a:gd name="T22" fmla="*/ 226 w 235"/>
                <a:gd name="T23" fmla="*/ 204 h 465"/>
                <a:gd name="T24" fmla="*/ 214 w 235"/>
                <a:gd name="T25" fmla="*/ 242 h 465"/>
                <a:gd name="T26" fmla="*/ 194 w 235"/>
                <a:gd name="T27" fmla="*/ 282 h 465"/>
                <a:gd name="T28" fmla="*/ 176 w 235"/>
                <a:gd name="T29" fmla="*/ 309 h 465"/>
                <a:gd name="T30" fmla="*/ 154 w 235"/>
                <a:gd name="T31" fmla="*/ 337 h 465"/>
                <a:gd name="T32" fmla="*/ 128 w 235"/>
                <a:gd name="T33" fmla="*/ 367 h 465"/>
                <a:gd name="T34" fmla="*/ 98 w 235"/>
                <a:gd name="T35" fmla="*/ 397 h 465"/>
                <a:gd name="T36" fmla="*/ 61 w 235"/>
                <a:gd name="T37" fmla="*/ 429 h 465"/>
                <a:gd name="T38" fmla="*/ 18 w 235"/>
                <a:gd name="T39" fmla="*/ 465 h 465"/>
                <a:gd name="T40" fmla="*/ 12 w 235"/>
                <a:gd name="T41" fmla="*/ 451 h 465"/>
                <a:gd name="T42" fmla="*/ 12 w 235"/>
                <a:gd name="T43" fmla="*/ 439 h 465"/>
                <a:gd name="T44" fmla="*/ 18 w 235"/>
                <a:gd name="T45" fmla="*/ 429 h 465"/>
                <a:gd name="T46" fmla="*/ 24 w 235"/>
                <a:gd name="T47" fmla="*/ 423 h 465"/>
                <a:gd name="T48" fmla="*/ 34 w 235"/>
                <a:gd name="T49" fmla="*/ 413 h 465"/>
                <a:gd name="T50" fmla="*/ 48 w 235"/>
                <a:gd name="T51" fmla="*/ 400 h 465"/>
                <a:gd name="T52" fmla="*/ 71 w 235"/>
                <a:gd name="T53" fmla="*/ 377 h 465"/>
                <a:gd name="T54" fmla="*/ 94 w 235"/>
                <a:gd name="T55" fmla="*/ 351 h 465"/>
                <a:gd name="T56" fmla="*/ 116 w 235"/>
                <a:gd name="T57" fmla="*/ 322 h 465"/>
                <a:gd name="T58" fmla="*/ 134 w 235"/>
                <a:gd name="T59" fmla="*/ 291 h 465"/>
                <a:gd name="T60" fmla="*/ 142 w 235"/>
                <a:gd name="T61" fmla="*/ 270 h 465"/>
                <a:gd name="T62" fmla="*/ 145 w 235"/>
                <a:gd name="T63" fmla="*/ 249 h 465"/>
                <a:gd name="T64" fmla="*/ 144 w 235"/>
                <a:gd name="T65" fmla="*/ 231 h 465"/>
                <a:gd name="T66" fmla="*/ 120 w 235"/>
                <a:gd name="T67" fmla="*/ 231 h 465"/>
                <a:gd name="T68" fmla="*/ 99 w 235"/>
                <a:gd name="T69" fmla="*/ 227 h 465"/>
                <a:gd name="T70" fmla="*/ 79 w 235"/>
                <a:gd name="T71" fmla="*/ 223 h 465"/>
                <a:gd name="T72" fmla="*/ 55 w 235"/>
                <a:gd name="T73" fmla="*/ 212 h 465"/>
                <a:gd name="T74" fmla="*/ 34 w 235"/>
                <a:gd name="T75" fmla="*/ 198 h 465"/>
                <a:gd name="T76" fmla="*/ 20 w 235"/>
                <a:gd name="T77" fmla="*/ 181 h 465"/>
                <a:gd name="T78" fmla="*/ 9 w 235"/>
                <a:gd name="T79" fmla="*/ 163 h 465"/>
                <a:gd name="T80" fmla="*/ 2 w 235"/>
                <a:gd name="T81" fmla="*/ 144 h 465"/>
                <a:gd name="T82" fmla="*/ 0 w 235"/>
                <a:gd name="T83" fmla="*/ 126 h 465"/>
                <a:gd name="T84" fmla="*/ 1 w 235"/>
                <a:gd name="T85" fmla="*/ 99 h 465"/>
                <a:gd name="T86" fmla="*/ 7 w 235"/>
                <a:gd name="T87" fmla="*/ 76 h 465"/>
                <a:gd name="T88" fmla="*/ 15 w 235"/>
                <a:gd name="T89" fmla="*/ 55 h 465"/>
                <a:gd name="T90" fmla="*/ 27 w 235"/>
                <a:gd name="T91" fmla="*/ 36 h 465"/>
                <a:gd name="T92" fmla="*/ 43 w 235"/>
                <a:gd name="T93" fmla="*/ 20 h 465"/>
                <a:gd name="T94" fmla="*/ 61 w 235"/>
                <a:gd name="T95" fmla="*/ 9 h 465"/>
                <a:gd name="T96" fmla="*/ 83 w 235"/>
                <a:gd name="T97" fmla="*/ 3 h 465"/>
                <a:gd name="T98" fmla="*/ 109 w 235"/>
                <a:gd name="T99" fmla="*/ 0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5" h="465">
                  <a:moveTo>
                    <a:pt x="109" y="0"/>
                  </a:moveTo>
                  <a:lnTo>
                    <a:pt x="130" y="1"/>
                  </a:lnTo>
                  <a:lnTo>
                    <a:pt x="149" y="6"/>
                  </a:lnTo>
                  <a:lnTo>
                    <a:pt x="166" y="12"/>
                  </a:lnTo>
                  <a:lnTo>
                    <a:pt x="187" y="26"/>
                  </a:lnTo>
                  <a:lnTo>
                    <a:pt x="205" y="43"/>
                  </a:lnTo>
                  <a:lnTo>
                    <a:pt x="219" y="63"/>
                  </a:lnTo>
                  <a:lnTo>
                    <a:pt x="227" y="85"/>
                  </a:lnTo>
                  <a:lnTo>
                    <a:pt x="232" y="107"/>
                  </a:lnTo>
                  <a:lnTo>
                    <a:pt x="235" y="126"/>
                  </a:lnTo>
                  <a:lnTo>
                    <a:pt x="232" y="166"/>
                  </a:lnTo>
                  <a:lnTo>
                    <a:pt x="226" y="204"/>
                  </a:lnTo>
                  <a:lnTo>
                    <a:pt x="214" y="242"/>
                  </a:lnTo>
                  <a:lnTo>
                    <a:pt x="194" y="282"/>
                  </a:lnTo>
                  <a:lnTo>
                    <a:pt x="176" y="309"/>
                  </a:lnTo>
                  <a:lnTo>
                    <a:pt x="154" y="337"/>
                  </a:lnTo>
                  <a:lnTo>
                    <a:pt x="128" y="367"/>
                  </a:lnTo>
                  <a:lnTo>
                    <a:pt x="98" y="397"/>
                  </a:lnTo>
                  <a:lnTo>
                    <a:pt x="61" y="429"/>
                  </a:lnTo>
                  <a:lnTo>
                    <a:pt x="18" y="465"/>
                  </a:lnTo>
                  <a:lnTo>
                    <a:pt x="12" y="451"/>
                  </a:lnTo>
                  <a:lnTo>
                    <a:pt x="12" y="439"/>
                  </a:lnTo>
                  <a:lnTo>
                    <a:pt x="18" y="429"/>
                  </a:lnTo>
                  <a:lnTo>
                    <a:pt x="24" y="423"/>
                  </a:lnTo>
                  <a:lnTo>
                    <a:pt x="34" y="413"/>
                  </a:lnTo>
                  <a:lnTo>
                    <a:pt x="48" y="400"/>
                  </a:lnTo>
                  <a:lnTo>
                    <a:pt x="71" y="377"/>
                  </a:lnTo>
                  <a:lnTo>
                    <a:pt x="94" y="351"/>
                  </a:lnTo>
                  <a:lnTo>
                    <a:pt x="116" y="322"/>
                  </a:lnTo>
                  <a:lnTo>
                    <a:pt x="134" y="291"/>
                  </a:lnTo>
                  <a:lnTo>
                    <a:pt x="142" y="270"/>
                  </a:lnTo>
                  <a:lnTo>
                    <a:pt x="145" y="249"/>
                  </a:lnTo>
                  <a:lnTo>
                    <a:pt x="144" y="231"/>
                  </a:lnTo>
                  <a:lnTo>
                    <a:pt x="120" y="231"/>
                  </a:lnTo>
                  <a:lnTo>
                    <a:pt x="99" y="227"/>
                  </a:lnTo>
                  <a:lnTo>
                    <a:pt x="79" y="223"/>
                  </a:lnTo>
                  <a:lnTo>
                    <a:pt x="55" y="212"/>
                  </a:lnTo>
                  <a:lnTo>
                    <a:pt x="34" y="198"/>
                  </a:lnTo>
                  <a:lnTo>
                    <a:pt x="20" y="181"/>
                  </a:lnTo>
                  <a:lnTo>
                    <a:pt x="9" y="163"/>
                  </a:lnTo>
                  <a:lnTo>
                    <a:pt x="2" y="144"/>
                  </a:lnTo>
                  <a:lnTo>
                    <a:pt x="0" y="126"/>
                  </a:lnTo>
                  <a:lnTo>
                    <a:pt x="1" y="99"/>
                  </a:lnTo>
                  <a:lnTo>
                    <a:pt x="7" y="76"/>
                  </a:lnTo>
                  <a:lnTo>
                    <a:pt x="15" y="55"/>
                  </a:lnTo>
                  <a:lnTo>
                    <a:pt x="27" y="36"/>
                  </a:lnTo>
                  <a:lnTo>
                    <a:pt x="43" y="20"/>
                  </a:lnTo>
                  <a:lnTo>
                    <a:pt x="61" y="9"/>
                  </a:lnTo>
                  <a:lnTo>
                    <a:pt x="83" y="3"/>
                  </a:lnTo>
                  <a:lnTo>
                    <a:pt x="109" y="0"/>
                  </a:lnTo>
                  <a:close/>
                </a:path>
              </a:pathLst>
            </a:custGeom>
            <a:solidFill>
              <a:srgbClr val="4FC2C6"/>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a:endParaRPr>
            </a:p>
          </p:txBody>
        </p:sp>
        <p:sp>
          <p:nvSpPr>
            <p:cNvPr id="16" name="Freeform 17">
              <a:extLst>
                <a:ext uri="{FF2B5EF4-FFF2-40B4-BE49-F238E27FC236}">
                  <a16:creationId xmlns:a16="http://schemas.microsoft.com/office/drawing/2014/main" id="{B4C5BE65-2EBC-3874-35F7-7C0E13B2C2AF}"/>
                </a:ext>
              </a:extLst>
            </p:cNvPr>
            <p:cNvSpPr>
              <a:spLocks/>
            </p:cNvSpPr>
            <p:nvPr/>
          </p:nvSpPr>
          <p:spPr bwMode="auto">
            <a:xfrm>
              <a:off x="6274728" y="4197974"/>
              <a:ext cx="93663" cy="184150"/>
            </a:xfrm>
            <a:custGeom>
              <a:avLst/>
              <a:gdLst>
                <a:gd name="T0" fmla="*/ 109 w 234"/>
                <a:gd name="T1" fmla="*/ 0 h 465"/>
                <a:gd name="T2" fmla="*/ 130 w 234"/>
                <a:gd name="T3" fmla="*/ 1 h 465"/>
                <a:gd name="T4" fmla="*/ 149 w 234"/>
                <a:gd name="T5" fmla="*/ 6 h 465"/>
                <a:gd name="T6" fmla="*/ 165 w 234"/>
                <a:gd name="T7" fmla="*/ 12 h 465"/>
                <a:gd name="T8" fmla="*/ 187 w 234"/>
                <a:gd name="T9" fmla="*/ 26 h 465"/>
                <a:gd name="T10" fmla="*/ 206 w 234"/>
                <a:gd name="T11" fmla="*/ 43 h 465"/>
                <a:gd name="T12" fmla="*/ 219 w 234"/>
                <a:gd name="T13" fmla="*/ 63 h 465"/>
                <a:gd name="T14" fmla="*/ 228 w 234"/>
                <a:gd name="T15" fmla="*/ 85 h 465"/>
                <a:gd name="T16" fmla="*/ 233 w 234"/>
                <a:gd name="T17" fmla="*/ 107 h 465"/>
                <a:gd name="T18" fmla="*/ 234 w 234"/>
                <a:gd name="T19" fmla="*/ 126 h 465"/>
                <a:gd name="T20" fmla="*/ 233 w 234"/>
                <a:gd name="T21" fmla="*/ 166 h 465"/>
                <a:gd name="T22" fmla="*/ 225 w 234"/>
                <a:gd name="T23" fmla="*/ 204 h 465"/>
                <a:gd name="T24" fmla="*/ 213 w 234"/>
                <a:gd name="T25" fmla="*/ 242 h 465"/>
                <a:gd name="T26" fmla="*/ 193 w 234"/>
                <a:gd name="T27" fmla="*/ 282 h 465"/>
                <a:gd name="T28" fmla="*/ 176 w 234"/>
                <a:gd name="T29" fmla="*/ 309 h 465"/>
                <a:gd name="T30" fmla="*/ 154 w 234"/>
                <a:gd name="T31" fmla="*/ 337 h 465"/>
                <a:gd name="T32" fmla="*/ 129 w 234"/>
                <a:gd name="T33" fmla="*/ 367 h 465"/>
                <a:gd name="T34" fmla="*/ 97 w 234"/>
                <a:gd name="T35" fmla="*/ 397 h 465"/>
                <a:gd name="T36" fmla="*/ 61 w 234"/>
                <a:gd name="T37" fmla="*/ 429 h 465"/>
                <a:gd name="T38" fmla="*/ 19 w 234"/>
                <a:gd name="T39" fmla="*/ 465 h 465"/>
                <a:gd name="T40" fmla="*/ 13 w 234"/>
                <a:gd name="T41" fmla="*/ 451 h 465"/>
                <a:gd name="T42" fmla="*/ 13 w 234"/>
                <a:gd name="T43" fmla="*/ 439 h 465"/>
                <a:gd name="T44" fmla="*/ 19 w 234"/>
                <a:gd name="T45" fmla="*/ 429 h 465"/>
                <a:gd name="T46" fmla="*/ 25 w 234"/>
                <a:gd name="T47" fmla="*/ 423 h 465"/>
                <a:gd name="T48" fmla="*/ 35 w 234"/>
                <a:gd name="T49" fmla="*/ 413 h 465"/>
                <a:gd name="T50" fmla="*/ 48 w 234"/>
                <a:gd name="T51" fmla="*/ 400 h 465"/>
                <a:gd name="T52" fmla="*/ 71 w 234"/>
                <a:gd name="T53" fmla="*/ 377 h 465"/>
                <a:gd name="T54" fmla="*/ 94 w 234"/>
                <a:gd name="T55" fmla="*/ 351 h 465"/>
                <a:gd name="T56" fmla="*/ 116 w 234"/>
                <a:gd name="T57" fmla="*/ 322 h 465"/>
                <a:gd name="T58" fmla="*/ 134 w 234"/>
                <a:gd name="T59" fmla="*/ 291 h 465"/>
                <a:gd name="T60" fmla="*/ 142 w 234"/>
                <a:gd name="T61" fmla="*/ 270 h 465"/>
                <a:gd name="T62" fmla="*/ 146 w 234"/>
                <a:gd name="T63" fmla="*/ 249 h 465"/>
                <a:gd name="T64" fmla="*/ 145 w 234"/>
                <a:gd name="T65" fmla="*/ 231 h 465"/>
                <a:gd name="T66" fmla="*/ 120 w 234"/>
                <a:gd name="T67" fmla="*/ 231 h 465"/>
                <a:gd name="T68" fmla="*/ 99 w 234"/>
                <a:gd name="T69" fmla="*/ 227 h 465"/>
                <a:gd name="T70" fmla="*/ 80 w 234"/>
                <a:gd name="T71" fmla="*/ 223 h 465"/>
                <a:gd name="T72" fmla="*/ 55 w 234"/>
                <a:gd name="T73" fmla="*/ 212 h 465"/>
                <a:gd name="T74" fmla="*/ 35 w 234"/>
                <a:gd name="T75" fmla="*/ 198 h 465"/>
                <a:gd name="T76" fmla="*/ 19 w 234"/>
                <a:gd name="T77" fmla="*/ 181 h 465"/>
                <a:gd name="T78" fmla="*/ 9 w 234"/>
                <a:gd name="T79" fmla="*/ 163 h 465"/>
                <a:gd name="T80" fmla="*/ 2 w 234"/>
                <a:gd name="T81" fmla="*/ 144 h 465"/>
                <a:gd name="T82" fmla="*/ 0 w 234"/>
                <a:gd name="T83" fmla="*/ 126 h 465"/>
                <a:gd name="T84" fmla="*/ 2 w 234"/>
                <a:gd name="T85" fmla="*/ 99 h 465"/>
                <a:gd name="T86" fmla="*/ 6 w 234"/>
                <a:gd name="T87" fmla="*/ 76 h 465"/>
                <a:gd name="T88" fmla="*/ 15 w 234"/>
                <a:gd name="T89" fmla="*/ 55 h 465"/>
                <a:gd name="T90" fmla="*/ 27 w 234"/>
                <a:gd name="T91" fmla="*/ 36 h 465"/>
                <a:gd name="T92" fmla="*/ 42 w 234"/>
                <a:gd name="T93" fmla="*/ 20 h 465"/>
                <a:gd name="T94" fmla="*/ 61 w 234"/>
                <a:gd name="T95" fmla="*/ 9 h 465"/>
                <a:gd name="T96" fmla="*/ 83 w 234"/>
                <a:gd name="T97" fmla="*/ 3 h 465"/>
                <a:gd name="T98" fmla="*/ 109 w 234"/>
                <a:gd name="T99" fmla="*/ 0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4" h="465">
                  <a:moveTo>
                    <a:pt x="109" y="0"/>
                  </a:moveTo>
                  <a:lnTo>
                    <a:pt x="130" y="1"/>
                  </a:lnTo>
                  <a:lnTo>
                    <a:pt x="149" y="6"/>
                  </a:lnTo>
                  <a:lnTo>
                    <a:pt x="165" y="12"/>
                  </a:lnTo>
                  <a:lnTo>
                    <a:pt x="187" y="26"/>
                  </a:lnTo>
                  <a:lnTo>
                    <a:pt x="206" y="43"/>
                  </a:lnTo>
                  <a:lnTo>
                    <a:pt x="219" y="63"/>
                  </a:lnTo>
                  <a:lnTo>
                    <a:pt x="228" y="85"/>
                  </a:lnTo>
                  <a:lnTo>
                    <a:pt x="233" y="107"/>
                  </a:lnTo>
                  <a:lnTo>
                    <a:pt x="234" y="126"/>
                  </a:lnTo>
                  <a:lnTo>
                    <a:pt x="233" y="166"/>
                  </a:lnTo>
                  <a:lnTo>
                    <a:pt x="225" y="204"/>
                  </a:lnTo>
                  <a:lnTo>
                    <a:pt x="213" y="242"/>
                  </a:lnTo>
                  <a:lnTo>
                    <a:pt x="193" y="282"/>
                  </a:lnTo>
                  <a:lnTo>
                    <a:pt x="176" y="309"/>
                  </a:lnTo>
                  <a:lnTo>
                    <a:pt x="154" y="337"/>
                  </a:lnTo>
                  <a:lnTo>
                    <a:pt x="129" y="367"/>
                  </a:lnTo>
                  <a:lnTo>
                    <a:pt x="97" y="397"/>
                  </a:lnTo>
                  <a:lnTo>
                    <a:pt x="61" y="429"/>
                  </a:lnTo>
                  <a:lnTo>
                    <a:pt x="19" y="465"/>
                  </a:lnTo>
                  <a:lnTo>
                    <a:pt x="13" y="451"/>
                  </a:lnTo>
                  <a:lnTo>
                    <a:pt x="13" y="439"/>
                  </a:lnTo>
                  <a:lnTo>
                    <a:pt x="19" y="429"/>
                  </a:lnTo>
                  <a:lnTo>
                    <a:pt x="25" y="423"/>
                  </a:lnTo>
                  <a:lnTo>
                    <a:pt x="35" y="413"/>
                  </a:lnTo>
                  <a:lnTo>
                    <a:pt x="48" y="400"/>
                  </a:lnTo>
                  <a:lnTo>
                    <a:pt x="71" y="377"/>
                  </a:lnTo>
                  <a:lnTo>
                    <a:pt x="94" y="351"/>
                  </a:lnTo>
                  <a:lnTo>
                    <a:pt x="116" y="322"/>
                  </a:lnTo>
                  <a:lnTo>
                    <a:pt x="134" y="291"/>
                  </a:lnTo>
                  <a:lnTo>
                    <a:pt x="142" y="270"/>
                  </a:lnTo>
                  <a:lnTo>
                    <a:pt x="146" y="249"/>
                  </a:lnTo>
                  <a:lnTo>
                    <a:pt x="145" y="231"/>
                  </a:lnTo>
                  <a:lnTo>
                    <a:pt x="120" y="231"/>
                  </a:lnTo>
                  <a:lnTo>
                    <a:pt x="99" y="227"/>
                  </a:lnTo>
                  <a:lnTo>
                    <a:pt x="80" y="223"/>
                  </a:lnTo>
                  <a:lnTo>
                    <a:pt x="55" y="212"/>
                  </a:lnTo>
                  <a:lnTo>
                    <a:pt x="35" y="198"/>
                  </a:lnTo>
                  <a:lnTo>
                    <a:pt x="19" y="181"/>
                  </a:lnTo>
                  <a:lnTo>
                    <a:pt x="9" y="163"/>
                  </a:lnTo>
                  <a:lnTo>
                    <a:pt x="2" y="144"/>
                  </a:lnTo>
                  <a:lnTo>
                    <a:pt x="0" y="126"/>
                  </a:lnTo>
                  <a:lnTo>
                    <a:pt x="2" y="99"/>
                  </a:lnTo>
                  <a:lnTo>
                    <a:pt x="6" y="76"/>
                  </a:lnTo>
                  <a:lnTo>
                    <a:pt x="15" y="55"/>
                  </a:lnTo>
                  <a:lnTo>
                    <a:pt x="27" y="36"/>
                  </a:lnTo>
                  <a:lnTo>
                    <a:pt x="42" y="20"/>
                  </a:lnTo>
                  <a:lnTo>
                    <a:pt x="61" y="9"/>
                  </a:lnTo>
                  <a:lnTo>
                    <a:pt x="83" y="3"/>
                  </a:lnTo>
                  <a:lnTo>
                    <a:pt x="109" y="0"/>
                  </a:lnTo>
                  <a:close/>
                </a:path>
              </a:pathLst>
            </a:custGeom>
            <a:solidFill>
              <a:srgbClr val="31A7C1"/>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a:endParaRPr>
            </a:p>
          </p:txBody>
        </p:sp>
      </p:grpSp>
      <p:pic>
        <p:nvPicPr>
          <p:cNvPr id="29" name="Picture 28">
            <a:extLst>
              <a:ext uri="{FF2B5EF4-FFF2-40B4-BE49-F238E27FC236}">
                <a16:creationId xmlns:a16="http://schemas.microsoft.com/office/drawing/2014/main" id="{542CEE3B-D508-C36F-CA68-D2A0F6BF8948}"/>
              </a:ext>
            </a:extLst>
          </p:cNvPr>
          <p:cNvPicPr>
            <a:picLocks noChangeAspect="1"/>
          </p:cNvPicPr>
          <p:nvPr/>
        </p:nvPicPr>
        <p:blipFill>
          <a:blip r:embed="rId3"/>
          <a:stretch>
            <a:fillRect/>
          </a:stretch>
        </p:blipFill>
        <p:spPr>
          <a:xfrm>
            <a:off x="2596592" y="3093691"/>
            <a:ext cx="6998815" cy="670618"/>
          </a:xfrm>
          <a:prstGeom prst="rect">
            <a:avLst/>
          </a:prstGeom>
        </p:spPr>
      </p:pic>
      <p:pic>
        <p:nvPicPr>
          <p:cNvPr id="30" name="Picture 29">
            <a:extLst>
              <a:ext uri="{FF2B5EF4-FFF2-40B4-BE49-F238E27FC236}">
                <a16:creationId xmlns:a16="http://schemas.microsoft.com/office/drawing/2014/main" id="{6B0A4C55-C0B7-E298-F833-62FA940B9555}"/>
              </a:ext>
            </a:extLst>
          </p:cNvPr>
          <p:cNvPicPr>
            <a:picLocks noChangeAspect="1"/>
          </p:cNvPicPr>
          <p:nvPr/>
        </p:nvPicPr>
        <p:blipFill>
          <a:blip r:embed="rId3"/>
          <a:stretch>
            <a:fillRect/>
          </a:stretch>
        </p:blipFill>
        <p:spPr>
          <a:xfrm>
            <a:off x="5193185" y="1968687"/>
            <a:ext cx="6998815" cy="670618"/>
          </a:xfrm>
          <a:prstGeom prst="rect">
            <a:avLst/>
          </a:prstGeom>
        </p:spPr>
      </p:pic>
      <p:sp>
        <p:nvSpPr>
          <p:cNvPr id="32" name="TextBox 31">
            <a:extLst>
              <a:ext uri="{FF2B5EF4-FFF2-40B4-BE49-F238E27FC236}">
                <a16:creationId xmlns:a16="http://schemas.microsoft.com/office/drawing/2014/main" id="{F7B3A02D-B87F-EAFF-BCCB-B8A1589774EF}"/>
              </a:ext>
            </a:extLst>
          </p:cNvPr>
          <p:cNvSpPr txBox="1"/>
          <p:nvPr/>
        </p:nvSpPr>
        <p:spPr>
          <a:xfrm>
            <a:off x="2548068" y="2286981"/>
            <a:ext cx="7095861" cy="1477328"/>
          </a:xfrm>
          <a:prstGeom prst="rect">
            <a:avLst/>
          </a:prstGeom>
          <a:noFill/>
        </p:spPr>
        <p:txBody>
          <a:bodyPr wrap="square" rtlCol="0">
            <a:spAutoFit/>
          </a:bodyPr>
          <a:lstStyle/>
          <a:p>
            <a:pPr algn="ctr"/>
            <a:r>
              <a:rPr lang="en-US" sz="4500" dirty="0">
                <a:latin typeface="Roboto Light" panose="02000000000000000000" pitchFamily="2" charset="0"/>
                <a:ea typeface="Roboto Light" panose="02000000000000000000" pitchFamily="2" charset="0"/>
                <a:cs typeface="Roboto Light" panose="02000000000000000000" pitchFamily="2" charset="0"/>
              </a:rPr>
              <a:t>Without standards, there can be no improvement.</a:t>
            </a:r>
          </a:p>
        </p:txBody>
      </p:sp>
      <p:sp>
        <p:nvSpPr>
          <p:cNvPr id="33" name="TextBox 32">
            <a:extLst>
              <a:ext uri="{FF2B5EF4-FFF2-40B4-BE49-F238E27FC236}">
                <a16:creationId xmlns:a16="http://schemas.microsoft.com/office/drawing/2014/main" id="{1E95AF50-004A-9EE0-40F7-E2BA04B49754}"/>
              </a:ext>
            </a:extLst>
          </p:cNvPr>
          <p:cNvSpPr txBox="1"/>
          <p:nvPr/>
        </p:nvSpPr>
        <p:spPr>
          <a:xfrm>
            <a:off x="6642140" y="4407613"/>
            <a:ext cx="2542957" cy="646331"/>
          </a:xfrm>
          <a:prstGeom prst="rect">
            <a:avLst/>
          </a:prstGeom>
          <a:noFill/>
        </p:spPr>
        <p:txBody>
          <a:bodyPr wrap="square" rtlCol="0">
            <a:spAutoFit/>
          </a:bodyPr>
          <a:lstStyle/>
          <a:p>
            <a:r>
              <a:rPr lang="en-US" altLang="zh-CN" dirty="0">
                <a:latin typeface="Roboto Light" panose="02000000000000000000" pitchFamily="2" charset="0"/>
                <a:ea typeface="Roboto Light" panose="02000000000000000000" pitchFamily="2" charset="0"/>
                <a:cs typeface="Roboto Light" panose="02000000000000000000" pitchFamily="2" charset="0"/>
              </a:rPr>
              <a:t>-Taiichi Ohno</a:t>
            </a:r>
          </a:p>
          <a:p>
            <a:endParaRPr lang="en-US" dirty="0"/>
          </a:p>
        </p:txBody>
      </p:sp>
      <p:pic>
        <p:nvPicPr>
          <p:cNvPr id="2" name="Picture 1">
            <a:extLst>
              <a:ext uri="{FF2B5EF4-FFF2-40B4-BE49-F238E27FC236}">
                <a16:creationId xmlns:a16="http://schemas.microsoft.com/office/drawing/2014/main" id="{14164EE1-DA1F-F7A5-272C-7D30F854DD1D}"/>
              </a:ext>
            </a:extLst>
          </p:cNvPr>
          <p:cNvPicPr>
            <a:picLocks noChangeAspect="1"/>
          </p:cNvPicPr>
          <p:nvPr/>
        </p:nvPicPr>
        <p:blipFill>
          <a:blip r:embed="rId4"/>
          <a:stretch>
            <a:fillRect/>
          </a:stretch>
        </p:blipFill>
        <p:spPr>
          <a:xfrm>
            <a:off x="9633211" y="6296534"/>
            <a:ext cx="2604886" cy="622908"/>
          </a:xfrm>
          <a:prstGeom prst="rect">
            <a:avLst/>
          </a:prstGeom>
        </p:spPr>
      </p:pic>
    </p:spTree>
    <p:extLst>
      <p:ext uri="{BB962C8B-B14F-4D97-AF65-F5344CB8AC3E}">
        <p14:creationId xmlns:p14="http://schemas.microsoft.com/office/powerpoint/2010/main" val="613288997"/>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1"/>
          <p:cNvGrpSpPr/>
          <p:nvPr/>
        </p:nvGrpSpPr>
        <p:grpSpPr>
          <a:xfrm>
            <a:off x="0" y="2014215"/>
            <a:ext cx="4988629" cy="821252"/>
            <a:chOff x="0" y="1510661"/>
            <a:chExt cx="3741472" cy="615939"/>
          </a:xfrm>
        </p:grpSpPr>
        <p:sp>
          <p:nvSpPr>
            <p:cNvPr id="13" name="Freeform 7"/>
            <p:cNvSpPr>
              <a:spLocks/>
            </p:cNvSpPr>
            <p:nvPr/>
          </p:nvSpPr>
          <p:spPr bwMode="auto">
            <a:xfrm>
              <a:off x="0" y="1512053"/>
              <a:ext cx="1146259" cy="614547"/>
            </a:xfrm>
            <a:custGeom>
              <a:avLst/>
              <a:gdLst>
                <a:gd name="T0" fmla="*/ 0 w 1494"/>
                <a:gd name="T1" fmla="*/ 0 h 998"/>
                <a:gd name="T2" fmla="*/ 807 w 1494"/>
                <a:gd name="T3" fmla="*/ 0 h 998"/>
                <a:gd name="T4" fmla="*/ 863 w 1494"/>
                <a:gd name="T5" fmla="*/ 5 h 998"/>
                <a:gd name="T6" fmla="*/ 915 w 1494"/>
                <a:gd name="T7" fmla="*/ 14 h 998"/>
                <a:gd name="T8" fmla="*/ 964 w 1494"/>
                <a:gd name="T9" fmla="*/ 30 h 998"/>
                <a:gd name="T10" fmla="*/ 1010 w 1494"/>
                <a:gd name="T11" fmla="*/ 52 h 998"/>
                <a:gd name="T12" fmla="*/ 1054 w 1494"/>
                <a:gd name="T13" fmla="*/ 79 h 998"/>
                <a:gd name="T14" fmla="*/ 1097 w 1494"/>
                <a:gd name="T15" fmla="*/ 111 h 998"/>
                <a:gd name="T16" fmla="*/ 1140 w 1494"/>
                <a:gd name="T17" fmla="*/ 150 h 998"/>
                <a:gd name="T18" fmla="*/ 1184 w 1494"/>
                <a:gd name="T19" fmla="*/ 193 h 998"/>
                <a:gd name="T20" fmla="*/ 1229 w 1494"/>
                <a:gd name="T21" fmla="*/ 240 h 998"/>
                <a:gd name="T22" fmla="*/ 1275 w 1494"/>
                <a:gd name="T23" fmla="*/ 292 h 998"/>
                <a:gd name="T24" fmla="*/ 1325 w 1494"/>
                <a:gd name="T25" fmla="*/ 347 h 998"/>
                <a:gd name="T26" fmla="*/ 1378 w 1494"/>
                <a:gd name="T27" fmla="*/ 408 h 998"/>
                <a:gd name="T28" fmla="*/ 1399 w 1494"/>
                <a:gd name="T29" fmla="*/ 427 h 998"/>
                <a:gd name="T30" fmla="*/ 1423 w 1494"/>
                <a:gd name="T31" fmla="*/ 442 h 998"/>
                <a:gd name="T32" fmla="*/ 1446 w 1494"/>
                <a:gd name="T33" fmla="*/ 450 h 998"/>
                <a:gd name="T34" fmla="*/ 1470 w 1494"/>
                <a:gd name="T35" fmla="*/ 455 h 998"/>
                <a:gd name="T36" fmla="*/ 1494 w 1494"/>
                <a:gd name="T37" fmla="*/ 456 h 998"/>
                <a:gd name="T38" fmla="*/ 1448 w 1494"/>
                <a:gd name="T39" fmla="*/ 519 h 998"/>
                <a:gd name="T40" fmla="*/ 1405 w 1494"/>
                <a:gd name="T41" fmla="*/ 573 h 998"/>
                <a:gd name="T42" fmla="*/ 1363 w 1494"/>
                <a:gd name="T43" fmla="*/ 624 h 998"/>
                <a:gd name="T44" fmla="*/ 1326 w 1494"/>
                <a:gd name="T45" fmla="*/ 667 h 998"/>
                <a:gd name="T46" fmla="*/ 1291 w 1494"/>
                <a:gd name="T47" fmla="*/ 707 h 998"/>
                <a:gd name="T48" fmla="*/ 1257 w 1494"/>
                <a:gd name="T49" fmla="*/ 742 h 998"/>
                <a:gd name="T50" fmla="*/ 1223 w 1494"/>
                <a:gd name="T51" fmla="*/ 773 h 998"/>
                <a:gd name="T52" fmla="*/ 1190 w 1494"/>
                <a:gd name="T53" fmla="*/ 801 h 998"/>
                <a:gd name="T54" fmla="*/ 1158 w 1494"/>
                <a:gd name="T55" fmla="*/ 826 h 998"/>
                <a:gd name="T56" fmla="*/ 1125 w 1494"/>
                <a:gd name="T57" fmla="*/ 850 h 998"/>
                <a:gd name="T58" fmla="*/ 1091 w 1494"/>
                <a:gd name="T59" fmla="*/ 872 h 998"/>
                <a:gd name="T60" fmla="*/ 1056 w 1494"/>
                <a:gd name="T61" fmla="*/ 893 h 998"/>
                <a:gd name="T62" fmla="*/ 1017 w 1494"/>
                <a:gd name="T63" fmla="*/ 914 h 998"/>
                <a:gd name="T64" fmla="*/ 982 w 1494"/>
                <a:gd name="T65" fmla="*/ 930 h 998"/>
                <a:gd name="T66" fmla="*/ 943 w 1494"/>
                <a:gd name="T67" fmla="*/ 943 h 998"/>
                <a:gd name="T68" fmla="*/ 902 w 1494"/>
                <a:gd name="T69" fmla="*/ 955 h 998"/>
                <a:gd name="T70" fmla="*/ 857 w 1494"/>
                <a:gd name="T71" fmla="*/ 966 h 998"/>
                <a:gd name="T72" fmla="*/ 814 w 1494"/>
                <a:gd name="T73" fmla="*/ 975 h 998"/>
                <a:gd name="T74" fmla="*/ 771 w 1494"/>
                <a:gd name="T75" fmla="*/ 980 h 998"/>
                <a:gd name="T76" fmla="*/ 732 w 1494"/>
                <a:gd name="T77" fmla="*/ 986 h 998"/>
                <a:gd name="T78" fmla="*/ 696 w 1494"/>
                <a:gd name="T79" fmla="*/ 991 h 998"/>
                <a:gd name="T80" fmla="*/ 663 w 1494"/>
                <a:gd name="T81" fmla="*/ 994 h 998"/>
                <a:gd name="T82" fmla="*/ 638 w 1494"/>
                <a:gd name="T83" fmla="*/ 995 h 998"/>
                <a:gd name="T84" fmla="*/ 621 w 1494"/>
                <a:gd name="T85" fmla="*/ 997 h 998"/>
                <a:gd name="T86" fmla="*/ 610 w 1494"/>
                <a:gd name="T87" fmla="*/ 997 h 998"/>
                <a:gd name="T88" fmla="*/ 609 w 1494"/>
                <a:gd name="T89" fmla="*/ 997 h 998"/>
                <a:gd name="T90" fmla="*/ 609 w 1494"/>
                <a:gd name="T91" fmla="*/ 997 h 998"/>
                <a:gd name="T92" fmla="*/ 609 w 1494"/>
                <a:gd name="T93" fmla="*/ 997 h 998"/>
                <a:gd name="T94" fmla="*/ 610 w 1494"/>
                <a:gd name="T95" fmla="*/ 997 h 998"/>
                <a:gd name="T96" fmla="*/ 612 w 1494"/>
                <a:gd name="T97" fmla="*/ 998 h 998"/>
                <a:gd name="T98" fmla="*/ 0 w 1494"/>
                <a:gd name="T99" fmla="*/ 998 h 998"/>
                <a:gd name="T100" fmla="*/ 0 w 1494"/>
                <a:gd name="T101" fmla="*/ 0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94" h="998">
                  <a:moveTo>
                    <a:pt x="0" y="0"/>
                  </a:moveTo>
                  <a:lnTo>
                    <a:pt x="807" y="0"/>
                  </a:lnTo>
                  <a:lnTo>
                    <a:pt x="863" y="5"/>
                  </a:lnTo>
                  <a:lnTo>
                    <a:pt x="915" y="14"/>
                  </a:lnTo>
                  <a:lnTo>
                    <a:pt x="964" y="30"/>
                  </a:lnTo>
                  <a:lnTo>
                    <a:pt x="1010" y="52"/>
                  </a:lnTo>
                  <a:lnTo>
                    <a:pt x="1054" y="79"/>
                  </a:lnTo>
                  <a:lnTo>
                    <a:pt x="1097" y="111"/>
                  </a:lnTo>
                  <a:lnTo>
                    <a:pt x="1140" y="150"/>
                  </a:lnTo>
                  <a:lnTo>
                    <a:pt x="1184" y="193"/>
                  </a:lnTo>
                  <a:lnTo>
                    <a:pt x="1229" y="240"/>
                  </a:lnTo>
                  <a:lnTo>
                    <a:pt x="1275" y="292"/>
                  </a:lnTo>
                  <a:lnTo>
                    <a:pt x="1325" y="347"/>
                  </a:lnTo>
                  <a:lnTo>
                    <a:pt x="1378" y="408"/>
                  </a:lnTo>
                  <a:lnTo>
                    <a:pt x="1399" y="427"/>
                  </a:lnTo>
                  <a:lnTo>
                    <a:pt x="1423" y="442"/>
                  </a:lnTo>
                  <a:lnTo>
                    <a:pt x="1446" y="450"/>
                  </a:lnTo>
                  <a:lnTo>
                    <a:pt x="1470" y="455"/>
                  </a:lnTo>
                  <a:lnTo>
                    <a:pt x="1494" y="456"/>
                  </a:lnTo>
                  <a:lnTo>
                    <a:pt x="1448" y="519"/>
                  </a:lnTo>
                  <a:lnTo>
                    <a:pt x="1405" y="573"/>
                  </a:lnTo>
                  <a:lnTo>
                    <a:pt x="1363" y="624"/>
                  </a:lnTo>
                  <a:lnTo>
                    <a:pt x="1326" y="667"/>
                  </a:lnTo>
                  <a:lnTo>
                    <a:pt x="1291" y="707"/>
                  </a:lnTo>
                  <a:lnTo>
                    <a:pt x="1257" y="742"/>
                  </a:lnTo>
                  <a:lnTo>
                    <a:pt x="1223" y="773"/>
                  </a:lnTo>
                  <a:lnTo>
                    <a:pt x="1190" y="801"/>
                  </a:lnTo>
                  <a:lnTo>
                    <a:pt x="1158" y="826"/>
                  </a:lnTo>
                  <a:lnTo>
                    <a:pt x="1125" y="850"/>
                  </a:lnTo>
                  <a:lnTo>
                    <a:pt x="1091" y="872"/>
                  </a:lnTo>
                  <a:lnTo>
                    <a:pt x="1056" y="893"/>
                  </a:lnTo>
                  <a:lnTo>
                    <a:pt x="1017" y="914"/>
                  </a:lnTo>
                  <a:lnTo>
                    <a:pt x="982" y="930"/>
                  </a:lnTo>
                  <a:lnTo>
                    <a:pt x="943" y="943"/>
                  </a:lnTo>
                  <a:lnTo>
                    <a:pt x="902" y="955"/>
                  </a:lnTo>
                  <a:lnTo>
                    <a:pt x="857" y="966"/>
                  </a:lnTo>
                  <a:lnTo>
                    <a:pt x="814" y="975"/>
                  </a:lnTo>
                  <a:lnTo>
                    <a:pt x="771" y="980"/>
                  </a:lnTo>
                  <a:lnTo>
                    <a:pt x="732" y="986"/>
                  </a:lnTo>
                  <a:lnTo>
                    <a:pt x="696" y="991"/>
                  </a:lnTo>
                  <a:lnTo>
                    <a:pt x="663" y="994"/>
                  </a:lnTo>
                  <a:lnTo>
                    <a:pt x="638" y="995"/>
                  </a:lnTo>
                  <a:lnTo>
                    <a:pt x="621" y="997"/>
                  </a:lnTo>
                  <a:lnTo>
                    <a:pt x="610" y="997"/>
                  </a:lnTo>
                  <a:lnTo>
                    <a:pt x="609" y="997"/>
                  </a:lnTo>
                  <a:lnTo>
                    <a:pt x="609" y="997"/>
                  </a:lnTo>
                  <a:lnTo>
                    <a:pt x="609" y="997"/>
                  </a:lnTo>
                  <a:lnTo>
                    <a:pt x="610" y="997"/>
                  </a:lnTo>
                  <a:lnTo>
                    <a:pt x="612" y="998"/>
                  </a:lnTo>
                  <a:lnTo>
                    <a:pt x="0" y="998"/>
                  </a:lnTo>
                  <a:lnTo>
                    <a:pt x="0" y="0"/>
                  </a:lnTo>
                  <a:close/>
                </a:path>
              </a:pathLst>
            </a:custGeom>
            <a:gradFill flip="none" rotWithShape="1">
              <a:gsLst>
                <a:gs pos="0">
                  <a:schemeClr val="accent2">
                    <a:lumMod val="50000"/>
                  </a:schemeClr>
                </a:gs>
                <a:gs pos="100000">
                  <a:schemeClr val="accent2"/>
                </a:gs>
              </a:gsLst>
              <a:path path="rect">
                <a:fillToRect l="100000" t="100000"/>
              </a:path>
              <a:tileRect r="-100000" b="-100000"/>
            </a:gradFill>
            <a:ln w="0">
              <a:noFill/>
              <a:prstDash val="solid"/>
              <a:round/>
              <a:headEnd/>
              <a:tailEnd/>
            </a:ln>
            <a:effectLst/>
            <a:scene3d>
              <a:camera prst="orthographicFront">
                <a:rot lat="0" lon="0" rev="0"/>
              </a:camera>
              <a:lightRig rig="contrasting" dir="t">
                <a:rot lat="0" lon="0" rev="7800000"/>
              </a:lightRig>
            </a:scene3d>
            <a:sp3d>
              <a:bevelT w="38100" h="38100"/>
            </a:sp3d>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17" name="Freeform 6"/>
            <p:cNvSpPr>
              <a:spLocks/>
            </p:cNvSpPr>
            <p:nvPr/>
          </p:nvSpPr>
          <p:spPr bwMode="auto">
            <a:xfrm>
              <a:off x="938825" y="1510661"/>
              <a:ext cx="2802647" cy="615778"/>
            </a:xfrm>
            <a:custGeom>
              <a:avLst/>
              <a:gdLst>
                <a:gd name="T0" fmla="*/ 941 w 3648"/>
                <a:gd name="T1" fmla="*/ 0 h 1001"/>
                <a:gd name="T2" fmla="*/ 3648 w 3648"/>
                <a:gd name="T3" fmla="*/ 0 h 1001"/>
                <a:gd name="T4" fmla="*/ 3648 w 3648"/>
                <a:gd name="T5" fmla="*/ 1001 h 1001"/>
                <a:gd name="T6" fmla="*/ 940 w 3648"/>
                <a:gd name="T7" fmla="*/ 1001 h 1001"/>
                <a:gd name="T8" fmla="*/ 881 w 3648"/>
                <a:gd name="T9" fmla="*/ 995 h 1001"/>
                <a:gd name="T10" fmla="*/ 823 w 3648"/>
                <a:gd name="T11" fmla="*/ 980 h 1001"/>
                <a:gd name="T12" fmla="*/ 765 w 3648"/>
                <a:gd name="T13" fmla="*/ 958 h 1001"/>
                <a:gd name="T14" fmla="*/ 709 w 3648"/>
                <a:gd name="T15" fmla="*/ 927 h 1001"/>
                <a:gd name="T16" fmla="*/ 653 w 3648"/>
                <a:gd name="T17" fmla="*/ 893 h 1001"/>
                <a:gd name="T18" fmla="*/ 601 w 3648"/>
                <a:gd name="T19" fmla="*/ 853 h 1001"/>
                <a:gd name="T20" fmla="*/ 549 w 3648"/>
                <a:gd name="T21" fmla="*/ 812 h 1001"/>
                <a:gd name="T22" fmla="*/ 502 w 3648"/>
                <a:gd name="T23" fmla="*/ 767 h 1001"/>
                <a:gd name="T24" fmla="*/ 459 w 3648"/>
                <a:gd name="T25" fmla="*/ 724 h 1001"/>
                <a:gd name="T26" fmla="*/ 419 w 3648"/>
                <a:gd name="T27" fmla="*/ 681 h 1001"/>
                <a:gd name="T28" fmla="*/ 383 w 3648"/>
                <a:gd name="T29" fmla="*/ 641 h 1001"/>
                <a:gd name="T30" fmla="*/ 352 w 3648"/>
                <a:gd name="T31" fmla="*/ 606 h 1001"/>
                <a:gd name="T32" fmla="*/ 352 w 3648"/>
                <a:gd name="T33" fmla="*/ 606 h 1001"/>
                <a:gd name="T34" fmla="*/ 343 w 3648"/>
                <a:gd name="T35" fmla="*/ 601 h 1001"/>
                <a:gd name="T36" fmla="*/ 332 w 3648"/>
                <a:gd name="T37" fmla="*/ 603 h 1001"/>
                <a:gd name="T38" fmla="*/ 314 w 3648"/>
                <a:gd name="T39" fmla="*/ 609 h 1001"/>
                <a:gd name="T40" fmla="*/ 295 w 3648"/>
                <a:gd name="T41" fmla="*/ 618 h 1001"/>
                <a:gd name="T42" fmla="*/ 271 w 3648"/>
                <a:gd name="T43" fmla="*/ 630 h 1001"/>
                <a:gd name="T44" fmla="*/ 246 w 3648"/>
                <a:gd name="T45" fmla="*/ 644 h 1001"/>
                <a:gd name="T46" fmla="*/ 218 w 3648"/>
                <a:gd name="T47" fmla="*/ 662 h 1001"/>
                <a:gd name="T48" fmla="*/ 189 w 3648"/>
                <a:gd name="T49" fmla="*/ 680 h 1001"/>
                <a:gd name="T50" fmla="*/ 161 w 3648"/>
                <a:gd name="T51" fmla="*/ 701 h 1001"/>
                <a:gd name="T52" fmla="*/ 133 w 3648"/>
                <a:gd name="T53" fmla="*/ 720 h 1001"/>
                <a:gd name="T54" fmla="*/ 105 w 3648"/>
                <a:gd name="T55" fmla="*/ 741 h 1001"/>
                <a:gd name="T56" fmla="*/ 78 w 3648"/>
                <a:gd name="T57" fmla="*/ 760 h 1001"/>
                <a:gd name="T58" fmla="*/ 55 w 3648"/>
                <a:gd name="T59" fmla="*/ 778 h 1001"/>
                <a:gd name="T60" fmla="*/ 33 w 3648"/>
                <a:gd name="T61" fmla="*/ 794 h 1001"/>
                <a:gd name="T62" fmla="*/ 15 w 3648"/>
                <a:gd name="T63" fmla="*/ 809 h 1001"/>
                <a:gd name="T64" fmla="*/ 0 w 3648"/>
                <a:gd name="T65" fmla="*/ 819 h 1001"/>
                <a:gd name="T66" fmla="*/ 0 w 3648"/>
                <a:gd name="T67" fmla="*/ 819 h 1001"/>
                <a:gd name="T68" fmla="*/ 15 w 3648"/>
                <a:gd name="T69" fmla="*/ 806 h 1001"/>
                <a:gd name="T70" fmla="*/ 33 w 3648"/>
                <a:gd name="T71" fmla="*/ 788 h 1001"/>
                <a:gd name="T72" fmla="*/ 56 w 3648"/>
                <a:gd name="T73" fmla="*/ 766 h 1001"/>
                <a:gd name="T74" fmla="*/ 83 w 3648"/>
                <a:gd name="T75" fmla="*/ 738 h 1001"/>
                <a:gd name="T76" fmla="*/ 114 w 3648"/>
                <a:gd name="T77" fmla="*/ 704 h 1001"/>
                <a:gd name="T78" fmla="*/ 148 w 3648"/>
                <a:gd name="T79" fmla="*/ 665 h 1001"/>
                <a:gd name="T80" fmla="*/ 186 w 3648"/>
                <a:gd name="T81" fmla="*/ 619 h 1001"/>
                <a:gd name="T82" fmla="*/ 229 w 3648"/>
                <a:gd name="T83" fmla="*/ 567 h 1001"/>
                <a:gd name="T84" fmla="*/ 274 w 3648"/>
                <a:gd name="T85" fmla="*/ 508 h 1001"/>
                <a:gd name="T86" fmla="*/ 324 w 3648"/>
                <a:gd name="T87" fmla="*/ 443 h 1001"/>
                <a:gd name="T88" fmla="*/ 324 w 3648"/>
                <a:gd name="T89" fmla="*/ 443 h 1001"/>
                <a:gd name="T90" fmla="*/ 352 w 3648"/>
                <a:gd name="T91" fmla="*/ 411 h 1001"/>
                <a:gd name="T92" fmla="*/ 385 w 3648"/>
                <a:gd name="T93" fmla="*/ 371 h 1001"/>
                <a:gd name="T94" fmla="*/ 422 w 3648"/>
                <a:gd name="T95" fmla="*/ 329 h 1001"/>
                <a:gd name="T96" fmla="*/ 463 w 3648"/>
                <a:gd name="T97" fmla="*/ 285 h 1001"/>
                <a:gd name="T98" fmla="*/ 508 w 3648"/>
                <a:gd name="T99" fmla="*/ 239 h 1001"/>
                <a:gd name="T100" fmla="*/ 556 w 3648"/>
                <a:gd name="T101" fmla="*/ 194 h 1001"/>
                <a:gd name="T102" fmla="*/ 607 w 3648"/>
                <a:gd name="T103" fmla="*/ 150 h 1001"/>
                <a:gd name="T104" fmla="*/ 659 w 3648"/>
                <a:gd name="T105" fmla="*/ 110 h 1001"/>
                <a:gd name="T106" fmla="*/ 713 w 3648"/>
                <a:gd name="T107" fmla="*/ 74 h 1001"/>
                <a:gd name="T108" fmla="*/ 770 w 3648"/>
                <a:gd name="T109" fmla="*/ 43 h 1001"/>
                <a:gd name="T110" fmla="*/ 826 w 3648"/>
                <a:gd name="T111" fmla="*/ 20 h 1001"/>
                <a:gd name="T112" fmla="*/ 884 w 3648"/>
                <a:gd name="T113" fmla="*/ 5 h 1001"/>
                <a:gd name="T114" fmla="*/ 941 w 3648"/>
                <a:gd name="T115" fmla="*/ 0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48" h="1001">
                  <a:moveTo>
                    <a:pt x="941" y="0"/>
                  </a:moveTo>
                  <a:lnTo>
                    <a:pt x="3648" y="0"/>
                  </a:lnTo>
                  <a:lnTo>
                    <a:pt x="3648" y="1001"/>
                  </a:lnTo>
                  <a:lnTo>
                    <a:pt x="940" y="1001"/>
                  </a:lnTo>
                  <a:lnTo>
                    <a:pt x="881" y="995"/>
                  </a:lnTo>
                  <a:lnTo>
                    <a:pt x="823" y="980"/>
                  </a:lnTo>
                  <a:lnTo>
                    <a:pt x="765" y="958"/>
                  </a:lnTo>
                  <a:lnTo>
                    <a:pt x="709" y="927"/>
                  </a:lnTo>
                  <a:lnTo>
                    <a:pt x="653" y="893"/>
                  </a:lnTo>
                  <a:lnTo>
                    <a:pt x="601" y="853"/>
                  </a:lnTo>
                  <a:lnTo>
                    <a:pt x="549" y="812"/>
                  </a:lnTo>
                  <a:lnTo>
                    <a:pt x="502" y="767"/>
                  </a:lnTo>
                  <a:lnTo>
                    <a:pt x="459" y="724"/>
                  </a:lnTo>
                  <a:lnTo>
                    <a:pt x="419" y="681"/>
                  </a:lnTo>
                  <a:lnTo>
                    <a:pt x="383" y="641"/>
                  </a:lnTo>
                  <a:lnTo>
                    <a:pt x="352" y="606"/>
                  </a:lnTo>
                  <a:lnTo>
                    <a:pt x="352" y="606"/>
                  </a:lnTo>
                  <a:lnTo>
                    <a:pt x="343" y="601"/>
                  </a:lnTo>
                  <a:lnTo>
                    <a:pt x="332" y="603"/>
                  </a:lnTo>
                  <a:lnTo>
                    <a:pt x="314" y="609"/>
                  </a:lnTo>
                  <a:lnTo>
                    <a:pt x="295" y="618"/>
                  </a:lnTo>
                  <a:lnTo>
                    <a:pt x="271" y="630"/>
                  </a:lnTo>
                  <a:lnTo>
                    <a:pt x="246" y="644"/>
                  </a:lnTo>
                  <a:lnTo>
                    <a:pt x="218" y="662"/>
                  </a:lnTo>
                  <a:lnTo>
                    <a:pt x="189" y="680"/>
                  </a:lnTo>
                  <a:lnTo>
                    <a:pt x="161" y="701"/>
                  </a:lnTo>
                  <a:lnTo>
                    <a:pt x="133" y="720"/>
                  </a:lnTo>
                  <a:lnTo>
                    <a:pt x="105" y="741"/>
                  </a:lnTo>
                  <a:lnTo>
                    <a:pt x="78" y="760"/>
                  </a:lnTo>
                  <a:lnTo>
                    <a:pt x="55" y="778"/>
                  </a:lnTo>
                  <a:lnTo>
                    <a:pt x="33" y="794"/>
                  </a:lnTo>
                  <a:lnTo>
                    <a:pt x="15" y="809"/>
                  </a:lnTo>
                  <a:lnTo>
                    <a:pt x="0" y="819"/>
                  </a:lnTo>
                  <a:lnTo>
                    <a:pt x="0" y="819"/>
                  </a:lnTo>
                  <a:lnTo>
                    <a:pt x="15" y="806"/>
                  </a:lnTo>
                  <a:lnTo>
                    <a:pt x="33" y="788"/>
                  </a:lnTo>
                  <a:lnTo>
                    <a:pt x="56" y="766"/>
                  </a:lnTo>
                  <a:lnTo>
                    <a:pt x="83" y="738"/>
                  </a:lnTo>
                  <a:lnTo>
                    <a:pt x="114" y="704"/>
                  </a:lnTo>
                  <a:lnTo>
                    <a:pt x="148" y="665"/>
                  </a:lnTo>
                  <a:lnTo>
                    <a:pt x="186" y="619"/>
                  </a:lnTo>
                  <a:lnTo>
                    <a:pt x="229" y="567"/>
                  </a:lnTo>
                  <a:lnTo>
                    <a:pt x="274" y="508"/>
                  </a:lnTo>
                  <a:lnTo>
                    <a:pt x="324" y="443"/>
                  </a:lnTo>
                  <a:lnTo>
                    <a:pt x="324" y="443"/>
                  </a:lnTo>
                  <a:lnTo>
                    <a:pt x="352" y="411"/>
                  </a:lnTo>
                  <a:lnTo>
                    <a:pt x="385" y="371"/>
                  </a:lnTo>
                  <a:lnTo>
                    <a:pt x="422" y="329"/>
                  </a:lnTo>
                  <a:lnTo>
                    <a:pt x="463" y="285"/>
                  </a:lnTo>
                  <a:lnTo>
                    <a:pt x="508" y="239"/>
                  </a:lnTo>
                  <a:lnTo>
                    <a:pt x="556" y="194"/>
                  </a:lnTo>
                  <a:lnTo>
                    <a:pt x="607" y="150"/>
                  </a:lnTo>
                  <a:lnTo>
                    <a:pt x="659" y="110"/>
                  </a:lnTo>
                  <a:lnTo>
                    <a:pt x="713" y="74"/>
                  </a:lnTo>
                  <a:lnTo>
                    <a:pt x="770" y="43"/>
                  </a:lnTo>
                  <a:lnTo>
                    <a:pt x="826" y="20"/>
                  </a:lnTo>
                  <a:lnTo>
                    <a:pt x="884" y="5"/>
                  </a:lnTo>
                  <a:lnTo>
                    <a:pt x="941" y="0"/>
                  </a:lnTo>
                  <a:close/>
                </a:path>
              </a:pathLst>
            </a:custGeom>
            <a:gradFill flip="none" rotWithShape="1">
              <a:gsLst>
                <a:gs pos="0">
                  <a:schemeClr val="accent2">
                    <a:lumMod val="50000"/>
                  </a:schemeClr>
                </a:gs>
                <a:gs pos="100000">
                  <a:schemeClr val="accent2"/>
                </a:gs>
              </a:gsLst>
              <a:lin ang="0" scaled="1"/>
              <a:tileRect/>
            </a:gradFill>
            <a:ln w="0">
              <a:noFill/>
              <a:prstDash val="solid"/>
              <a:round/>
              <a:headEnd/>
              <a:tailEnd/>
            </a:ln>
            <a:effectLst/>
            <a:scene3d>
              <a:camera prst="orthographicFront">
                <a:rot lat="0" lon="0" rev="0"/>
              </a:camera>
              <a:lightRig rig="contrasting" dir="t">
                <a:rot lat="0" lon="0" rev="1500000"/>
              </a:lightRig>
            </a:scene3d>
            <a:sp3d prstMaterial="metal">
              <a:bevelT w="38100" h="31750"/>
            </a:sp3d>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grpSp>
      <p:sp>
        <p:nvSpPr>
          <p:cNvPr id="31" name="TextBox 30">
            <a:extLst>
              <a:ext uri="{FF2B5EF4-FFF2-40B4-BE49-F238E27FC236}">
                <a16:creationId xmlns:a16="http://schemas.microsoft.com/office/drawing/2014/main" id="{C75FBA37-1EE2-6A64-E3F2-F7BFCBFAD33B}"/>
              </a:ext>
            </a:extLst>
          </p:cNvPr>
          <p:cNvSpPr txBox="1"/>
          <p:nvPr/>
        </p:nvSpPr>
        <p:spPr>
          <a:xfrm>
            <a:off x="5137401" y="2082525"/>
            <a:ext cx="7000610" cy="666786"/>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dirty="0">
              <a:ln>
                <a:noFill/>
              </a:ln>
              <a:solidFill>
                <a:srgbClr val="176F9F"/>
              </a:solidFill>
              <a:effectLst/>
              <a:uLnTx/>
              <a:uFillTx/>
              <a:latin typeface="Roboto" pitchFamily="2" charset="0"/>
              <a:ea typeface="Roboto" pitchFamily="2" charset="0"/>
              <a:cs typeface="Open Sans Condensed" pitchFamily="34" charset="0"/>
            </a:endParaRPr>
          </a:p>
        </p:txBody>
      </p:sp>
      <p:pic>
        <p:nvPicPr>
          <p:cNvPr id="32" name="Picture 31">
            <a:extLst>
              <a:ext uri="{FF2B5EF4-FFF2-40B4-BE49-F238E27FC236}">
                <a16:creationId xmlns:a16="http://schemas.microsoft.com/office/drawing/2014/main" id="{5111F969-238C-427F-9F90-33C8D6ADB55D}"/>
              </a:ext>
            </a:extLst>
          </p:cNvPr>
          <p:cNvPicPr>
            <a:picLocks noChangeAspect="1"/>
          </p:cNvPicPr>
          <p:nvPr/>
        </p:nvPicPr>
        <p:blipFill>
          <a:blip r:embed="rId3"/>
          <a:stretch>
            <a:fillRect/>
          </a:stretch>
        </p:blipFill>
        <p:spPr>
          <a:xfrm>
            <a:off x="5137401" y="2075220"/>
            <a:ext cx="6998815" cy="670618"/>
          </a:xfrm>
          <a:prstGeom prst="rect">
            <a:avLst/>
          </a:prstGeom>
        </p:spPr>
      </p:pic>
      <p:pic>
        <p:nvPicPr>
          <p:cNvPr id="41" name="Picture 40">
            <a:extLst>
              <a:ext uri="{FF2B5EF4-FFF2-40B4-BE49-F238E27FC236}">
                <a16:creationId xmlns:a16="http://schemas.microsoft.com/office/drawing/2014/main" id="{75E5D433-1C9A-93CD-9D7D-B06F9D48131C}"/>
              </a:ext>
            </a:extLst>
          </p:cNvPr>
          <p:cNvPicPr>
            <a:picLocks noChangeAspect="1"/>
          </p:cNvPicPr>
          <p:nvPr/>
        </p:nvPicPr>
        <p:blipFill>
          <a:blip r:embed="rId3"/>
          <a:stretch>
            <a:fillRect/>
          </a:stretch>
        </p:blipFill>
        <p:spPr>
          <a:xfrm>
            <a:off x="5193185" y="2988439"/>
            <a:ext cx="6998815" cy="670618"/>
          </a:xfrm>
          <a:prstGeom prst="rect">
            <a:avLst/>
          </a:prstGeom>
        </p:spPr>
      </p:pic>
      <p:sp>
        <p:nvSpPr>
          <p:cNvPr id="11" name="TextBox 10">
            <a:extLst>
              <a:ext uri="{FF2B5EF4-FFF2-40B4-BE49-F238E27FC236}">
                <a16:creationId xmlns:a16="http://schemas.microsoft.com/office/drawing/2014/main" id="{430CF921-8BEA-FBFC-C77B-3F4CF018004F}"/>
              </a:ext>
            </a:extLst>
          </p:cNvPr>
          <p:cNvSpPr txBox="1"/>
          <p:nvPr/>
        </p:nvSpPr>
        <p:spPr>
          <a:xfrm>
            <a:off x="354434" y="573919"/>
            <a:ext cx="11483132" cy="6463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Roboto" pitchFamily="2" charset="0"/>
                <a:ea typeface="Roboto" pitchFamily="2" charset="0"/>
                <a:cs typeface="Open Sans Condensed" pitchFamily="34" charset="0"/>
              </a:rPr>
              <a:t>The 5 Main Components </a:t>
            </a:r>
          </a:p>
        </p:txBody>
      </p:sp>
      <p:sp>
        <p:nvSpPr>
          <p:cNvPr id="23" name="TextBox 22">
            <a:extLst>
              <a:ext uri="{FF2B5EF4-FFF2-40B4-BE49-F238E27FC236}">
                <a16:creationId xmlns:a16="http://schemas.microsoft.com/office/drawing/2014/main" id="{210CD977-5210-EF31-521D-E3C7380CD53B}"/>
              </a:ext>
            </a:extLst>
          </p:cNvPr>
          <p:cNvSpPr txBox="1"/>
          <p:nvPr/>
        </p:nvSpPr>
        <p:spPr>
          <a:xfrm>
            <a:off x="952787" y="2124671"/>
            <a:ext cx="51062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Public Safety Telecommunicator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MASTER LIST</a:t>
            </a:r>
          </a:p>
        </p:txBody>
      </p:sp>
      <p:grpSp>
        <p:nvGrpSpPr>
          <p:cNvPr id="4" name="Group 3">
            <a:extLst>
              <a:ext uri="{FF2B5EF4-FFF2-40B4-BE49-F238E27FC236}">
                <a16:creationId xmlns:a16="http://schemas.microsoft.com/office/drawing/2014/main" id="{A12F715C-6597-56F8-7C64-C559A6EE4921}"/>
              </a:ext>
            </a:extLst>
          </p:cNvPr>
          <p:cNvGrpSpPr/>
          <p:nvPr/>
        </p:nvGrpSpPr>
        <p:grpSpPr>
          <a:xfrm>
            <a:off x="5108717" y="1960754"/>
            <a:ext cx="6368447" cy="3862583"/>
            <a:chOff x="5108717" y="1960754"/>
            <a:chExt cx="6368447" cy="3862583"/>
          </a:xfrm>
        </p:grpSpPr>
        <p:sp>
          <p:nvSpPr>
            <p:cNvPr id="27" name="TextBox 26">
              <a:extLst>
                <a:ext uri="{FF2B5EF4-FFF2-40B4-BE49-F238E27FC236}">
                  <a16:creationId xmlns:a16="http://schemas.microsoft.com/office/drawing/2014/main" id="{7902C2AD-D50F-073C-E0C4-6FC82B0FEA11}"/>
                </a:ext>
              </a:extLst>
            </p:cNvPr>
            <p:cNvSpPr txBox="1"/>
            <p:nvPr/>
          </p:nvSpPr>
          <p:spPr>
            <a:xfrm>
              <a:off x="5796452" y="2130018"/>
              <a:ext cx="5680712" cy="369331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148CB5"/>
                </a:buClr>
                <a:buSzPct val="125000"/>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Data collection is imperative to maintain accurate records. Until June 2022, the 9-1-1 Board did not have a comprehensive list of Alabama’s PSTs. </a:t>
              </a:r>
            </a:p>
            <a:p>
              <a:pPr marL="285750" marR="0" lvl="0" indent="-285750" algn="l" defTabSz="914400" rtl="0" eaLnBrk="1" fontAlgn="auto" latinLnBrk="0" hangingPunct="1">
                <a:lnSpc>
                  <a:spcPct val="100000"/>
                </a:lnSpc>
                <a:spcBef>
                  <a:spcPts val="0"/>
                </a:spcBef>
                <a:spcAft>
                  <a:spcPts val="0"/>
                </a:spcAft>
                <a:buClr>
                  <a:srgbClr val="148CB5"/>
                </a:buClr>
                <a:buSzPct val="125000"/>
                <a:buFont typeface="Wingdings" panose="05000000000000000000" pitchFamily="2" charset="2"/>
                <a:buChar char="§"/>
                <a:tabLst/>
                <a:defRPr/>
              </a:pPr>
              <a:endParaRPr kumimoji="0" lang="en-US" sz="18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endParaRPr>
            </a:p>
            <a:p>
              <a:pPr marL="285750" marR="0" lvl="0" indent="-285750" algn="l" defTabSz="914400" rtl="0" eaLnBrk="1" fontAlgn="auto" latinLnBrk="0" hangingPunct="1">
                <a:lnSpc>
                  <a:spcPct val="100000"/>
                </a:lnSpc>
                <a:spcBef>
                  <a:spcPts val="0"/>
                </a:spcBef>
                <a:spcAft>
                  <a:spcPts val="0"/>
                </a:spcAft>
                <a:buClr>
                  <a:srgbClr val="148CB5"/>
                </a:buClr>
                <a:buSzPct val="125000"/>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Every PST employed by a primary PSAP must be enrolled in Virtual Academy, the platform through which certifications will be issued and tracked, including CEUs and renewals.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endParaRPr>
            </a:p>
            <a:p>
              <a:pPr marL="285750" marR="0" lvl="0" indent="-285750" algn="l" defTabSz="914400" rtl="0" eaLnBrk="1" fontAlgn="auto" latinLnBrk="0" hangingPunct="1">
                <a:lnSpc>
                  <a:spcPct val="100000"/>
                </a:lnSpc>
                <a:spcBef>
                  <a:spcPts val="0"/>
                </a:spcBef>
                <a:spcAft>
                  <a:spcPts val="0"/>
                </a:spcAft>
                <a:buClr>
                  <a:srgbClr val="148CB5"/>
                </a:buClr>
                <a:buSzPct val="125000"/>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Anytime a new PST is hired, a current PST leaves the agency </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a:t>
              </a:r>
              <a:r>
                <a:rPr kumimoji="0" lang="en-US" sz="1400" b="0" i="0" u="none" strike="noStrike" kern="1200" cap="none" spc="0" normalizeH="0" baseline="0" noProof="0" dirty="0">
                  <a:ln>
                    <a:noFill/>
                  </a:ln>
                  <a:solidFill>
                    <a:srgbClr val="222D39"/>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or needs to report a name change, email change, or change of agency</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 </a:t>
              </a:r>
              <a:r>
                <a:rPr kumimoji="0" lang="en-US" sz="18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OR earns a certification, a PST Certification Status Form needs to be submitted.</a:t>
              </a:r>
            </a:p>
          </p:txBody>
        </p:sp>
        <p:sp>
          <p:nvSpPr>
            <p:cNvPr id="28" name="Left Brace 27">
              <a:extLst>
                <a:ext uri="{FF2B5EF4-FFF2-40B4-BE49-F238E27FC236}">
                  <a16:creationId xmlns:a16="http://schemas.microsoft.com/office/drawing/2014/main" id="{0F78EEF6-BC59-4557-EE81-33B7EAA7AB4F}"/>
                </a:ext>
              </a:extLst>
            </p:cNvPr>
            <p:cNvSpPr/>
            <p:nvPr/>
          </p:nvSpPr>
          <p:spPr>
            <a:xfrm>
              <a:off x="5108717" y="1960754"/>
              <a:ext cx="1033172" cy="3811873"/>
            </a:xfrm>
            <a:prstGeom prst="leftBrace">
              <a:avLst>
                <a:gd name="adj1" fmla="val 8333"/>
                <a:gd name="adj2" fmla="val 14746"/>
              </a:avLst>
            </a:prstGeom>
            <a:ln w="25400">
              <a:solidFill>
                <a:srgbClr val="148CB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384E9226-38E6-664C-0D52-6B66A4ADC4FC}"/>
              </a:ext>
            </a:extLst>
          </p:cNvPr>
          <p:cNvPicPr>
            <a:picLocks noChangeAspect="1"/>
          </p:cNvPicPr>
          <p:nvPr/>
        </p:nvPicPr>
        <p:blipFill>
          <a:blip r:embed="rId4"/>
          <a:stretch>
            <a:fillRect/>
          </a:stretch>
        </p:blipFill>
        <p:spPr>
          <a:xfrm>
            <a:off x="9633211" y="6296534"/>
            <a:ext cx="2604886" cy="622908"/>
          </a:xfrm>
          <a:prstGeom prst="rect">
            <a:avLst/>
          </a:prstGeom>
        </p:spPr>
      </p:pic>
    </p:spTree>
    <p:extLst>
      <p:ext uri="{BB962C8B-B14F-4D97-AF65-F5344CB8AC3E}">
        <p14:creationId xmlns:p14="http://schemas.microsoft.com/office/powerpoint/2010/main" val="23082037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Custom 2">
      <a:dk1>
        <a:srgbClr val="000000"/>
      </a:dk1>
      <a:lt1>
        <a:srgbClr val="FFFFFF"/>
      </a:lt1>
      <a:dk2>
        <a:srgbClr val="353A42"/>
      </a:dk2>
      <a:lt2>
        <a:srgbClr val="FFFFFF"/>
      </a:lt2>
      <a:accent1>
        <a:srgbClr val="4FC2C6"/>
      </a:accent1>
      <a:accent2>
        <a:srgbClr val="31A7C1"/>
      </a:accent2>
      <a:accent3>
        <a:srgbClr val="148DB6"/>
      </a:accent3>
      <a:accent4>
        <a:srgbClr val="176F9F"/>
      </a:accent4>
      <a:accent5>
        <a:srgbClr val="4FC2C6"/>
      </a:accent5>
      <a:accent6>
        <a:srgbClr val="31A7C1"/>
      </a:accent6>
      <a:hlink>
        <a:srgbClr val="6C7286"/>
      </a:hlink>
      <a:folHlink>
        <a:srgbClr val="40315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Custom 30">
      <a:dk1>
        <a:srgbClr val="000000"/>
      </a:dk1>
      <a:lt1>
        <a:srgbClr val="FFFFFF"/>
      </a:lt1>
      <a:dk2>
        <a:srgbClr val="264653"/>
      </a:dk2>
      <a:lt2>
        <a:srgbClr val="E7E6E6"/>
      </a:lt2>
      <a:accent1>
        <a:srgbClr val="F3EBE8"/>
      </a:accent1>
      <a:accent2>
        <a:srgbClr val="E9C369"/>
      </a:accent2>
      <a:accent3>
        <a:srgbClr val="2A9D8F"/>
      </a:accent3>
      <a:accent4>
        <a:srgbClr val="F3D6CD"/>
      </a:accent4>
      <a:accent5>
        <a:srgbClr val="F3EBE8"/>
      </a:accent5>
      <a:accent6>
        <a:srgbClr val="60717C"/>
      </a:accent6>
      <a:hlink>
        <a:srgbClr val="828683"/>
      </a:hlink>
      <a:folHlink>
        <a:srgbClr val="D08A55"/>
      </a:folHlink>
    </a:clrScheme>
    <a:fontScheme name="Custom 28">
      <a:majorFont>
        <a:latin typeface="Century Gothic"/>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rn-Angles_Win32_CP_v11" id="{557BB2FF-F1F4-4776-80DE-DC11FC14475E}" vid="{E0321167-E0D5-4285-8F17-B2BAD920F1BD}"/>
    </a:ext>
  </a:extLst>
</a:theme>
</file>

<file path=ppt/theme/theme3.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Custom 506">
      <a:dk1>
        <a:srgbClr val="000000"/>
      </a:dk1>
      <a:lt1>
        <a:srgbClr val="FFFFFF"/>
      </a:lt1>
      <a:dk2>
        <a:srgbClr val="3F403F"/>
      </a:dk2>
      <a:lt2>
        <a:srgbClr val="FFFFFF"/>
      </a:lt2>
      <a:accent1>
        <a:srgbClr val="06A2F5"/>
      </a:accent1>
      <a:accent2>
        <a:srgbClr val="79CECA"/>
      </a:accent2>
      <a:accent3>
        <a:srgbClr val="1A2348"/>
      </a:accent3>
      <a:accent4>
        <a:srgbClr val="517FA0"/>
      </a:accent4>
      <a:accent5>
        <a:srgbClr val="D1BEA2"/>
      </a:accent5>
      <a:accent6>
        <a:srgbClr val="969696"/>
      </a:accent6>
      <a:hlink>
        <a:srgbClr val="06A2F5"/>
      </a:hlink>
      <a:folHlink>
        <a:srgbClr val="06A2F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Custom 506">
      <a:dk1>
        <a:srgbClr val="000000"/>
      </a:dk1>
      <a:lt1>
        <a:srgbClr val="FFFFFF"/>
      </a:lt1>
      <a:dk2>
        <a:srgbClr val="3F403F"/>
      </a:dk2>
      <a:lt2>
        <a:srgbClr val="FFFFFF"/>
      </a:lt2>
      <a:accent1>
        <a:srgbClr val="06A2F5"/>
      </a:accent1>
      <a:accent2>
        <a:srgbClr val="79CECA"/>
      </a:accent2>
      <a:accent3>
        <a:srgbClr val="1A2348"/>
      </a:accent3>
      <a:accent4>
        <a:srgbClr val="517FA0"/>
      </a:accent4>
      <a:accent5>
        <a:srgbClr val="D1BEA2"/>
      </a:accent5>
      <a:accent6>
        <a:srgbClr val="969696"/>
      </a:accent6>
      <a:hlink>
        <a:srgbClr val="06A2F5"/>
      </a:hlink>
      <a:folHlink>
        <a:srgbClr val="06A2F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Custom 7">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00B050"/>
      </a:accent5>
      <a:accent6>
        <a:srgbClr val="92D050"/>
      </a:accent6>
      <a:hlink>
        <a:srgbClr val="6B9F25"/>
      </a:hlink>
      <a:folHlink>
        <a:srgbClr val="00B05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1EE9ACED9ACA47AC2411E4079C3B7F" ma:contentTypeVersion="7" ma:contentTypeDescription="Create a new document." ma:contentTypeScope="" ma:versionID="6959bbf9abb5f838323efb6c623b2046">
  <xsd:schema xmlns:xsd="http://www.w3.org/2001/XMLSchema" xmlns:xs="http://www.w3.org/2001/XMLSchema" xmlns:p="http://schemas.microsoft.com/office/2006/metadata/properties" xmlns:ns3="38ef73e0-c62c-4899-9c2b-6336993acaf8" xmlns:ns4="78b563f9-efe3-42e0-a3ed-22caf0ee5e49" targetNamespace="http://schemas.microsoft.com/office/2006/metadata/properties" ma:root="true" ma:fieldsID="7f781baa85c3eda8ab864a1757fb1398" ns3:_="" ns4:_="">
    <xsd:import namespace="38ef73e0-c62c-4899-9c2b-6336993acaf8"/>
    <xsd:import namespace="78b563f9-efe3-42e0-a3ed-22caf0ee5e49"/>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ef73e0-c62c-4899-9c2b-6336993aca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8b563f9-efe3-42e0-a3ed-22caf0ee5e4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38ef73e0-c62c-4899-9c2b-6336993acaf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D5C317-B5CF-4CC2-BB21-35465DF25759}">
  <ds:schemaRefs>
    <ds:schemaRef ds:uri="38ef73e0-c62c-4899-9c2b-6336993acaf8"/>
    <ds:schemaRef ds:uri="78b563f9-efe3-42e0-a3ed-22caf0ee5e4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FE0C1C6-183B-49B5-8364-0D035A15D382}">
  <ds:schemaRefs>
    <ds:schemaRef ds:uri="http://schemas.microsoft.com/office/2006/metadata/properties"/>
    <ds:schemaRef ds:uri="http://purl.org/dc/terms/"/>
    <ds:schemaRef ds:uri="http://schemas.openxmlformats.org/package/2006/metadata/core-properties"/>
    <ds:schemaRef ds:uri="78b563f9-efe3-42e0-a3ed-22caf0ee5e49"/>
    <ds:schemaRef ds:uri="http://purl.org/dc/dcmitype/"/>
    <ds:schemaRef ds:uri="http://schemas.microsoft.com/office/infopath/2007/PartnerControls"/>
    <ds:schemaRef ds:uri="http://schemas.microsoft.com/office/2006/documentManagement/types"/>
    <ds:schemaRef ds:uri="38ef73e0-c62c-4899-9c2b-6336993acaf8"/>
    <ds:schemaRef ds:uri="http://www.w3.org/XML/1998/namespace"/>
    <ds:schemaRef ds:uri="http://purl.org/dc/elements/1.1/"/>
  </ds:schemaRefs>
</ds:datastoreItem>
</file>

<file path=customXml/itemProps3.xml><?xml version="1.0" encoding="utf-8"?>
<ds:datastoreItem xmlns:ds="http://schemas.openxmlformats.org/officeDocument/2006/customXml" ds:itemID="{D6E62198-CA03-421A-A84C-3AC49B49D1A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4455</TotalTime>
  <Words>1554</Words>
  <Application>Microsoft Office PowerPoint</Application>
  <PresentationFormat>Widescreen</PresentationFormat>
  <Paragraphs>312</Paragraphs>
  <Slides>36</Slides>
  <Notes>25</Notes>
  <HiddenSlides>0</HiddenSlides>
  <MMClips>0</MMClips>
  <ScaleCrop>false</ScaleCrop>
  <HeadingPairs>
    <vt:vector size="6" baseType="variant">
      <vt:variant>
        <vt:lpstr>Fonts Used</vt:lpstr>
      </vt:variant>
      <vt:variant>
        <vt:i4>25</vt:i4>
      </vt:variant>
      <vt:variant>
        <vt:lpstr>Theme</vt:lpstr>
      </vt:variant>
      <vt:variant>
        <vt:i4>7</vt:i4>
      </vt:variant>
      <vt:variant>
        <vt:lpstr>Slide Titles</vt:lpstr>
      </vt:variant>
      <vt:variant>
        <vt:i4>36</vt:i4>
      </vt:variant>
    </vt:vector>
  </HeadingPairs>
  <TitlesOfParts>
    <vt:vector size="68" baseType="lpstr">
      <vt:lpstr>ADLaM Display</vt:lpstr>
      <vt:lpstr>Arial</vt:lpstr>
      <vt:lpstr>Brush Script MT</vt:lpstr>
      <vt:lpstr>Calibri</vt:lpstr>
      <vt:lpstr>Calibri Light</vt:lpstr>
      <vt:lpstr>Century Gothic</vt:lpstr>
      <vt:lpstr>Karla</vt:lpstr>
      <vt:lpstr>Lato</vt:lpstr>
      <vt:lpstr>Montserrat</vt:lpstr>
      <vt:lpstr>Nunito</vt:lpstr>
      <vt:lpstr>Playfair Display</vt:lpstr>
      <vt:lpstr>PT Sans</vt:lpstr>
      <vt:lpstr>Roboto</vt:lpstr>
      <vt:lpstr>Roboto Black</vt:lpstr>
      <vt:lpstr>Roboto Condensed</vt:lpstr>
      <vt:lpstr>Roboto Condensed Light</vt:lpstr>
      <vt:lpstr>Roboto Condensed Medium</vt:lpstr>
      <vt:lpstr>Roboto Light</vt:lpstr>
      <vt:lpstr>Roboto Medium</vt:lpstr>
      <vt:lpstr>Roboto Thin</vt:lpstr>
      <vt:lpstr>Söhne</vt:lpstr>
      <vt:lpstr>Source Sans Pro</vt:lpstr>
      <vt:lpstr>Speedee</vt:lpstr>
      <vt:lpstr>Univers Condensed Light</vt:lpstr>
      <vt:lpstr>Wingdings</vt:lpstr>
      <vt:lpstr>1_Office Theme</vt:lpstr>
      <vt:lpstr>2_Office Theme</vt:lpstr>
      <vt:lpstr>Office Theme</vt:lpstr>
      <vt:lpstr>3_Office Theme</vt:lpstr>
      <vt:lpstr>4_Office Theme</vt:lpstr>
      <vt:lpstr>5_Office Theme</vt:lpstr>
      <vt:lpstr>6_Office Theme</vt:lpstr>
      <vt:lpstr> Alabama Public Safety Telecommunicator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Ehrhart</dc:creator>
  <cp:lastModifiedBy>Laura Ehrhart</cp:lastModifiedBy>
  <cp:revision>55</cp:revision>
  <cp:lastPrinted>2023-08-23T17:33:59Z</cp:lastPrinted>
  <dcterms:created xsi:type="dcterms:W3CDTF">2023-08-17T18:59:12Z</dcterms:created>
  <dcterms:modified xsi:type="dcterms:W3CDTF">2023-10-20T15:51:19Z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0x010100581EE9ACED9ACA47AC2411E4079C3B7F</vt:lpwstr>
  </property>
</Properties>
</file>