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notesMasterIdLst>
    <p:notesMasterId r:id="rId8"/>
  </p:notesMasterIdLst>
  <p:sldIdLst>
    <p:sldId id="586" r:id="rId2"/>
    <p:sldId id="587" r:id="rId3"/>
    <p:sldId id="588" r:id="rId4"/>
    <p:sldId id="591" r:id="rId5"/>
    <p:sldId id="593" r:id="rId6"/>
    <p:sldId id="59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1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0AC69B-9B87-4E97-8AD9-009DF4897656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7C2FB3-1757-4CEA-9EA8-0F86E4278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141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606675" y="914400"/>
            <a:ext cx="4387850" cy="24685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3A1D7B-90CF-495B-B027-39E0DE2113A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3741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547938" y="877888"/>
            <a:ext cx="4213225" cy="23701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3A1D7B-90CF-495B-B027-39E0DE2113A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44354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547938" y="877888"/>
            <a:ext cx="4213225" cy="23701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3A1D7B-90CF-495B-B027-39E0DE2113A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7202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547938" y="877888"/>
            <a:ext cx="4213225" cy="23701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3A1D7B-90CF-495B-B027-39E0DE2113A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65133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547938" y="877888"/>
            <a:ext cx="4213225" cy="23701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3A1D7B-90CF-495B-B027-39E0DE2113A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12636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3A1D7B-90CF-495B-B027-39E0DE2113A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977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0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20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167" indent="0" algn="ctr">
              <a:buNone/>
              <a:defRPr sz="2400"/>
            </a:lvl2pPr>
            <a:lvl3pPr marL="914332" indent="0" algn="ctr">
              <a:buNone/>
              <a:defRPr sz="2400"/>
            </a:lvl3pPr>
            <a:lvl4pPr marL="1371498" indent="0" algn="ctr">
              <a:buNone/>
              <a:defRPr sz="2000"/>
            </a:lvl4pPr>
            <a:lvl5pPr marL="1828664" indent="0" algn="ctr">
              <a:buNone/>
              <a:defRPr sz="2000"/>
            </a:lvl5pPr>
            <a:lvl6pPr marL="2285830" indent="0" algn="ctr">
              <a:buNone/>
              <a:defRPr sz="2000"/>
            </a:lvl6pPr>
            <a:lvl7pPr marL="2742994" indent="0" algn="ctr">
              <a:buNone/>
              <a:defRPr sz="2000"/>
            </a:lvl7pPr>
            <a:lvl8pPr marL="3200160" indent="0" algn="ctr">
              <a:buNone/>
              <a:defRPr sz="2000"/>
            </a:lvl8pPr>
            <a:lvl9pPr marL="3657327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49C9B-7E0F-4F86-B4A0-430F24975F2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AAA3-575E-4784-BC68-121399FBDE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9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7555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49C9B-7E0F-4F86-B4A0-430F24975F2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AAA3-575E-4784-BC68-121399FBDE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9775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0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20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414784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3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49C9B-7E0F-4F86-B4A0-430F24975F2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AAA3-575E-4784-BC68-121399FBDE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5150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49C9B-7E0F-4F86-B4A0-430F24975F2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AAA3-575E-4784-BC68-121399FBDE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262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0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20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16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9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6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3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32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49C9B-7E0F-4F86-B4A0-430F24975F2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AAA3-575E-4784-BC68-121399FBDE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9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837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7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49C9B-7E0F-4F86-B4A0-430F24975F2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AAA3-575E-4784-BC68-121399FBDE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691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7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49C9B-7E0F-4F86-B4A0-430F24975F2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AAA3-575E-4784-BC68-121399FBDE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1191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49C9B-7E0F-4F86-B4A0-430F24975F2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AAA3-575E-4784-BC68-121399FBDE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453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80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20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49C9B-7E0F-4F86-B4A0-430F24975F2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AAA3-575E-4784-BC68-121399FBDE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6692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1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167" indent="0">
              <a:buNone/>
              <a:defRPr sz="1200"/>
            </a:lvl2pPr>
            <a:lvl3pPr marL="914332" indent="0">
              <a:buNone/>
              <a:defRPr sz="1000"/>
            </a:lvl3pPr>
            <a:lvl4pPr marL="1371498" indent="0">
              <a:buNone/>
              <a:defRPr sz="900"/>
            </a:lvl4pPr>
            <a:lvl5pPr marL="1828664" indent="0">
              <a:buNone/>
              <a:defRPr sz="900"/>
            </a:lvl5pPr>
            <a:lvl6pPr marL="2285830" indent="0">
              <a:buNone/>
              <a:defRPr sz="900"/>
            </a:lvl6pPr>
            <a:lvl7pPr marL="2742994" indent="0">
              <a:buNone/>
              <a:defRPr sz="900"/>
            </a:lvl7pPr>
            <a:lvl8pPr marL="3200160" indent="0">
              <a:buNone/>
              <a:defRPr sz="900"/>
            </a:lvl8pPr>
            <a:lvl9pPr marL="365732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5" y="6459791"/>
            <a:ext cx="2618511" cy="365125"/>
          </a:xfrm>
        </p:spPr>
        <p:txBody>
          <a:bodyPr/>
          <a:lstStyle>
            <a:lvl1pPr algn="l">
              <a:defRPr/>
            </a:lvl1pPr>
          </a:lstStyle>
          <a:p>
            <a:fld id="{89549C9B-7E0F-4F86-B4A0-430F24975F2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91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3D0AAA3-575E-4784-BC68-121399FBDE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3861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20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0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167" indent="0">
              <a:buNone/>
              <a:defRPr sz="1200"/>
            </a:lvl2pPr>
            <a:lvl3pPr marL="914332" indent="0">
              <a:buNone/>
              <a:defRPr sz="1000"/>
            </a:lvl3pPr>
            <a:lvl4pPr marL="1371498" indent="0">
              <a:buNone/>
              <a:defRPr sz="900"/>
            </a:lvl4pPr>
            <a:lvl5pPr marL="1828664" indent="0">
              <a:buNone/>
              <a:defRPr sz="900"/>
            </a:lvl5pPr>
            <a:lvl6pPr marL="2285830" indent="0">
              <a:buNone/>
              <a:defRPr sz="900"/>
            </a:lvl6pPr>
            <a:lvl7pPr marL="2742994" indent="0">
              <a:buNone/>
              <a:defRPr sz="900"/>
            </a:lvl7pPr>
            <a:lvl8pPr marL="3200160" indent="0">
              <a:buNone/>
              <a:defRPr sz="900"/>
            </a:lvl8pPr>
            <a:lvl9pPr marL="365732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49C9B-7E0F-4F86-B4A0-430F24975F2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0AAA3-575E-4784-BC68-121399FBDE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596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7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5" y="6459791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 defTabSz="914332"/>
            <a:fld id="{89549C9B-7E0F-4F86-B4A0-430F24975F2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332"/>
              <a:t>10/19/2023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7" y="6459791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 defTabSz="914332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62" y="6459791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1">
                <a:solidFill>
                  <a:srgbClr val="FFFFFF"/>
                </a:solidFill>
              </a:defRPr>
            </a:lvl1pPr>
          </a:lstStyle>
          <a:p>
            <a:pPr defTabSz="914332"/>
            <a:fld id="{C3D0AAA3-575E-4784-BC68-121399FBDEA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332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1342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l" defTabSz="914332" rtl="0" eaLnBrk="1" latinLnBrk="0" hangingPunct="1">
        <a:lnSpc>
          <a:spcPct val="85000"/>
        </a:lnSpc>
        <a:spcBef>
          <a:spcPct val="0"/>
        </a:spcBef>
        <a:buNone/>
        <a:defRPr sz="4800" kern="1200" spc="-51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34" indent="-91434" algn="l" defTabSz="914332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20" indent="-182866" algn="l" defTabSz="914332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886" indent="-182866" algn="l" defTabSz="914332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752" indent="-182866" algn="l" defTabSz="914332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19" indent="-182866" algn="l" defTabSz="914332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099919" indent="-228584" algn="l" defTabSz="914332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299904" indent="-228584" algn="l" defTabSz="914332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499888" indent="-228584" algn="l" defTabSz="914332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699874" indent="-228584" algn="l" defTabSz="914332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leah@al911board.com" TargetMode="External"/><Relationship Id="rId3" Type="http://schemas.openxmlformats.org/officeDocument/2006/relationships/image" Target="../media/image3.PNG"/><Relationship Id="rId7" Type="http://schemas.openxmlformats.org/officeDocument/2006/relationships/hyperlink" Target="mailto:nida@al911board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laura@al911board.com" TargetMode="External"/><Relationship Id="rId5" Type="http://schemas.openxmlformats.org/officeDocument/2006/relationships/hyperlink" Target="mailto:adam@al911board.com" TargetMode="External"/><Relationship Id="rId10" Type="http://schemas.openxmlformats.org/officeDocument/2006/relationships/image" Target="../media/image5.png"/><Relationship Id="rId4" Type="http://schemas.openxmlformats.org/officeDocument/2006/relationships/hyperlink" Target="mailto:anderson@al911board.com" TargetMode="External"/><Relationship Id="rId9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mailto:leah@al911board.com" TargetMode="External"/><Relationship Id="rId3" Type="http://schemas.openxmlformats.org/officeDocument/2006/relationships/image" Target="../media/image3.PNG"/><Relationship Id="rId7" Type="http://schemas.openxmlformats.org/officeDocument/2006/relationships/hyperlink" Target="mailto:nida@al911board.co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laura@al911board.com" TargetMode="External"/><Relationship Id="rId5" Type="http://schemas.openxmlformats.org/officeDocument/2006/relationships/hyperlink" Target="mailto:adam@al911board.com" TargetMode="External"/><Relationship Id="rId10" Type="http://schemas.openxmlformats.org/officeDocument/2006/relationships/image" Target="../media/image5.png"/><Relationship Id="rId4" Type="http://schemas.openxmlformats.org/officeDocument/2006/relationships/hyperlink" Target="mailto:anderson@al911board.com" TargetMode="External"/><Relationship Id="rId9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mailto:laura@al911board.com" TargetMode="External"/><Relationship Id="rId3" Type="http://schemas.openxmlformats.org/officeDocument/2006/relationships/image" Target="../media/image6.gif"/><Relationship Id="rId7" Type="http://schemas.openxmlformats.org/officeDocument/2006/relationships/hyperlink" Target="mailto:adam@al911board.co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Relationship Id="rId6" Type="http://schemas.openxmlformats.org/officeDocument/2006/relationships/hyperlink" Target="mailto:anderson@al911board.com" TargetMode="External"/><Relationship Id="rId11" Type="http://schemas.openxmlformats.org/officeDocument/2006/relationships/hyperlink" Target="mailto:michelle@al911board.com" TargetMode="External"/><Relationship Id="rId5" Type="http://schemas.openxmlformats.org/officeDocument/2006/relationships/image" Target="../media/image3.PNG"/><Relationship Id="rId10" Type="http://schemas.openxmlformats.org/officeDocument/2006/relationships/hyperlink" Target="mailto:leah@al911board.com" TargetMode="External"/><Relationship Id="rId4" Type="http://schemas.openxmlformats.org/officeDocument/2006/relationships/hyperlink" Target="https://nico1-toutlefrancais.wikispaces.com/l'interrogation+-+comment+poser+des+questions" TargetMode="External"/><Relationship Id="rId9" Type="http://schemas.openxmlformats.org/officeDocument/2006/relationships/hyperlink" Target="mailto:nida@al911board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/>
          <p:cNvPicPr>
            <a:picLocks noGrp="1" noChangeAspect="1"/>
          </p:cNvPicPr>
          <p:nvPr>
            <p:ph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7473" y="1681769"/>
            <a:ext cx="6289675" cy="2043112"/>
          </a:xfrm>
        </p:spPr>
      </p:pic>
      <p:sp>
        <p:nvSpPr>
          <p:cNvPr id="7" name="Title 6"/>
          <p:cNvSpPr>
            <a:spLocks noGrp="1"/>
          </p:cNvSpPr>
          <p:nvPr>
            <p:ph type="title" idx="4294967295"/>
          </p:nvPr>
        </p:nvSpPr>
        <p:spPr>
          <a:xfrm>
            <a:off x="832152" y="4304370"/>
            <a:ext cx="10515600" cy="1416206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4000" b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ECD Roundtable</a:t>
            </a:r>
            <a:br>
              <a:rPr lang="en-US" sz="4000" b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ALNENA Gulf Coast Conference</a:t>
            </a: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5218E02-8D7F-4747-CA2B-E077BE8D6F8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260" y="6403897"/>
            <a:ext cx="10527956" cy="454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326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8E5EAB7-BE69-488B-A474-8A6C9FE48E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260" y="6403897"/>
            <a:ext cx="10527956" cy="454103"/>
          </a:xfrm>
          <a:prstGeom prst="rect">
            <a:avLst/>
          </a:prstGeom>
        </p:spPr>
      </p:pic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C7019D1A-8FDC-75C2-5A24-0150842EDD9D}"/>
              </a:ext>
            </a:extLst>
          </p:cNvPr>
          <p:cNvSpPr txBox="1">
            <a:spLocks/>
          </p:cNvSpPr>
          <p:nvPr/>
        </p:nvSpPr>
        <p:spPr>
          <a:xfrm>
            <a:off x="305783" y="991318"/>
            <a:ext cx="5921297" cy="4938851"/>
          </a:xfrm>
          <a:prstGeom prst="rect">
            <a:avLst/>
          </a:prstGeom>
        </p:spPr>
        <p:txBody>
          <a:bodyPr vert="horz" lIns="0" tIns="45720" rIns="0" bIns="45720" rtlCol="0" anchor="ctr">
            <a:normAutofit fontScale="400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spc="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Anderson Brooms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spc="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GIS Program Manager for the Alabama 9-1-1 Board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spc="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O: 334-440-7911</a:t>
            </a:r>
            <a:endParaRPr lang="en-US" sz="3600" spc="5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spc="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Email:   </a:t>
            </a:r>
            <a:r>
              <a:rPr lang="en-US" sz="3600" spc="5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anderson@al911board.com</a:t>
            </a:r>
            <a:endParaRPr lang="en-US" sz="3600" spc="50" dirty="0">
              <a:solidFill>
                <a:srgbClr val="0066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600" b="1" spc="5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spc="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Adam Brown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spc="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Deputy </a:t>
            </a:r>
            <a:r>
              <a:rPr lang="en-US" sz="3600" b="1" spc="50" baseline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Director </a:t>
            </a:r>
            <a:r>
              <a:rPr lang="en-US" sz="3600" b="1" spc="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the Alabama 9-1-1 Board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spc="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O: 334-440-7911</a:t>
            </a:r>
            <a:endParaRPr lang="en-US" sz="3600" spc="5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spc="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Email:   </a:t>
            </a:r>
            <a:r>
              <a:rPr lang="en-US" sz="3600" spc="5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adam@al911board.com</a:t>
            </a:r>
            <a:endParaRPr lang="en-US" sz="3600" spc="50" dirty="0">
              <a:solidFill>
                <a:srgbClr val="0066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600" spc="50" dirty="0">
              <a:solidFill>
                <a:srgbClr val="0066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spc="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Laura Ehrhart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spc="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Education &amp; Outreach Program Manager for the Alabama 9-1-1 Board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spc="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O: 334-440-7912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spc="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M: 334-451-9984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spc="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Email:  </a:t>
            </a:r>
            <a:r>
              <a:rPr lang="en-US" sz="3600" spc="5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laura@al911board.com</a:t>
            </a:r>
            <a:r>
              <a:rPr lang="en-US" sz="3600" spc="5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600" spc="50" dirty="0">
              <a:solidFill>
                <a:srgbClr val="0066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spc="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Nida Jackson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spc="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Senior GIS Specialist for the Alabama 9-1-1 Board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spc="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O: 334-440-7911</a:t>
            </a:r>
            <a:endParaRPr lang="en-US" sz="3600" spc="5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spc="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Email:   </a:t>
            </a:r>
            <a:r>
              <a:rPr lang="en-US" sz="3600" spc="5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nida@al911board.com</a:t>
            </a:r>
            <a:r>
              <a:rPr lang="en-US" sz="3600" spc="5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600" spc="50" dirty="0">
              <a:solidFill>
                <a:srgbClr val="0066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spc="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Leah Missildine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spc="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Executive </a:t>
            </a:r>
            <a:r>
              <a:rPr lang="en-US" sz="3600" b="1" spc="50" baseline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Director </a:t>
            </a:r>
            <a:r>
              <a:rPr lang="en-US" sz="3600" b="1" spc="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the Alabama 9-1-1 Board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spc="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O: 334-440-7911</a:t>
            </a:r>
            <a:endParaRPr lang="en-US" sz="3600" spc="5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spc="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Email:  </a:t>
            </a:r>
            <a:r>
              <a:rPr lang="en-US" sz="3600" spc="5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spc="5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leah@al911board.com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91CA2CA-AD23-A5DD-AE7E-C5DCA0314C3B}"/>
              </a:ext>
            </a:extLst>
          </p:cNvPr>
          <p:cNvSpPr txBox="1"/>
          <p:nvPr/>
        </p:nvSpPr>
        <p:spPr>
          <a:xfrm>
            <a:off x="436863" y="380835"/>
            <a:ext cx="566737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u="sng" dirty="0"/>
              <a:t>Introduction &amp; Contact Information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D5927BC-7FA4-41CE-BB75-EDCEC384A73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188486" y="380835"/>
            <a:ext cx="5667375" cy="5667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B6516FB-2599-4BD0-AAE8-E142F08CA6E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662979" y="5845203"/>
            <a:ext cx="385765" cy="387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812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ED8A77BD-6316-491E-B3B1-04B7F17DF4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260" y="6403897"/>
            <a:ext cx="10527956" cy="45410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057BA61-68E0-4D36-9048-B8131115962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662979" y="5873778"/>
            <a:ext cx="385765" cy="387957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9528BCF6-1BC1-CA64-AF52-296BEEFAF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How ECDs Operate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F85784-DBB8-30DB-AEE3-388E3C1542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solidFill>
            <a:schemeClr val="tx1"/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Differences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A5AE841-D83A-B405-BDBD-BE742F3FC16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Non-PSAP ECDs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Administrative ECDs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ECDs that have one or more PSAPs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ECDs that are the PSAP and vice versa</a:t>
            </a:r>
          </a:p>
          <a:p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4BD508F-34FA-4DAD-6333-DE3F58950B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solidFill>
            <a:schemeClr val="tx1"/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similarities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3964C06-DD51-8849-95F0-647452C78A0C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/>
              <a:t>ANGEN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/>
              <a:t>NG911 GIS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/>
              <a:t>Certification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/>
              <a:t>Expectation of service level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/>
              <a:t>Staffing shortages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/>
              <a:t>Funding questions</a:t>
            </a:r>
          </a:p>
          <a:p>
            <a:pPr marL="0" indent="0">
              <a:buClr>
                <a:schemeClr val="tx1"/>
              </a:buCl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223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ED8A77BD-6316-491E-B3B1-04B7F17DF4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260" y="6403897"/>
            <a:ext cx="10527956" cy="45410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057BA61-68E0-4D36-9048-B8131115962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662979" y="5873778"/>
            <a:ext cx="385765" cy="38795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A8B55CC-1316-8E6C-A202-0BE579DC5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Modernize Statutory Language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85BBB8FA-FAAE-2489-6E8B-3D290352E0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Recognize (and respect) our differences</a:t>
            </a:r>
          </a:p>
          <a:p>
            <a:pPr marL="457200" indent="-4572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Define what 911 surcharge should pay for</a:t>
            </a:r>
          </a:p>
          <a:p>
            <a:pPr marL="457200" indent="-4572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Formulate an equitable distribution formula</a:t>
            </a:r>
          </a:p>
          <a:p>
            <a:pPr marL="457200" indent="-4572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Determine what services your agency will offer and who will pay for what</a:t>
            </a:r>
          </a:p>
          <a:p>
            <a:pPr marL="457200" indent="-4572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Bolster efficiencies in more of our duties and operations</a:t>
            </a:r>
          </a:p>
          <a:p>
            <a:pPr marL="457200" indent="-457200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457200" indent="-457200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457200" indent="-457200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8414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8E5EAB7-BE69-488B-A474-8A6C9FE48E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260" y="6403897"/>
            <a:ext cx="10527956" cy="454103"/>
          </a:xfrm>
          <a:prstGeom prst="rect">
            <a:avLst/>
          </a:prstGeom>
        </p:spPr>
      </p:pic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C7019D1A-8FDC-75C2-5A24-0150842EDD9D}"/>
              </a:ext>
            </a:extLst>
          </p:cNvPr>
          <p:cNvSpPr txBox="1">
            <a:spLocks/>
          </p:cNvSpPr>
          <p:nvPr/>
        </p:nvSpPr>
        <p:spPr>
          <a:xfrm>
            <a:off x="305783" y="991318"/>
            <a:ext cx="5921297" cy="4938851"/>
          </a:xfrm>
          <a:prstGeom prst="rect">
            <a:avLst/>
          </a:prstGeom>
        </p:spPr>
        <p:txBody>
          <a:bodyPr vert="horz" lIns="0" tIns="45720" rIns="0" bIns="45720" rtlCol="0" anchor="ctr">
            <a:normAutofit fontScale="400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spc="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Anderson Brooms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spc="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GIS Program Manager for the Alabama 9-1-1 Board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spc="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O: 334-440-7911</a:t>
            </a:r>
            <a:endParaRPr lang="en-US" sz="3600" spc="5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spc="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Email:   </a:t>
            </a:r>
            <a:r>
              <a:rPr lang="en-US" sz="3600" spc="5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anderson@al911board.com</a:t>
            </a:r>
            <a:endParaRPr lang="en-US" sz="3600" spc="50" dirty="0">
              <a:solidFill>
                <a:srgbClr val="0066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600" b="1" spc="5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spc="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Adam Brown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spc="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Deputy </a:t>
            </a:r>
            <a:r>
              <a:rPr lang="en-US" sz="3600" b="1" spc="50" baseline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Director </a:t>
            </a:r>
            <a:r>
              <a:rPr lang="en-US" sz="3600" b="1" spc="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the Alabama 9-1-1 Board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spc="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O: 334-440-7911</a:t>
            </a:r>
            <a:endParaRPr lang="en-US" sz="3600" spc="5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spc="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Email:   </a:t>
            </a:r>
            <a:r>
              <a:rPr lang="en-US" sz="3600" spc="5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adam@al911board.com</a:t>
            </a:r>
            <a:endParaRPr lang="en-US" sz="3600" spc="50" dirty="0">
              <a:solidFill>
                <a:srgbClr val="0066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600" spc="50" dirty="0">
              <a:solidFill>
                <a:srgbClr val="0066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spc="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Laura Ehrhart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spc="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Education &amp; Outreach Program Manager for the Alabama 9-1-1 Board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spc="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O: 334-440-7912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spc="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M: 334-451-9984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spc="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Email:  </a:t>
            </a:r>
            <a:r>
              <a:rPr lang="en-US" sz="3600" spc="5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laura@al911board.com</a:t>
            </a:r>
            <a:r>
              <a:rPr lang="en-US" sz="3600" spc="5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600" spc="50" dirty="0">
              <a:solidFill>
                <a:srgbClr val="0066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spc="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Nida Jackson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spc="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Senior GIS Specialist for the Alabama 9-1-1 Board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spc="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O: 334-440-7911</a:t>
            </a:r>
            <a:endParaRPr lang="en-US" sz="3600" spc="5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spc="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Email:   </a:t>
            </a:r>
            <a:r>
              <a:rPr lang="en-US" sz="3600" spc="5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nida@al911board.com</a:t>
            </a:r>
            <a:r>
              <a:rPr lang="en-US" sz="3600" spc="5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600" spc="50" dirty="0">
              <a:solidFill>
                <a:srgbClr val="0066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spc="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Leah Missildine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spc="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Executive </a:t>
            </a:r>
            <a:r>
              <a:rPr lang="en-US" sz="3600" b="1" spc="50" baseline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Director </a:t>
            </a:r>
            <a:r>
              <a:rPr lang="en-US" sz="3600" b="1" spc="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the Alabama 9-1-1 Board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spc="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O: 334-440-7911</a:t>
            </a:r>
            <a:endParaRPr lang="en-US" sz="3600" spc="5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spc="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Email:  </a:t>
            </a:r>
            <a:r>
              <a:rPr lang="en-US" sz="3600" spc="5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spc="5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leah@al911board.com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91CA2CA-AD23-A5DD-AE7E-C5DCA0314C3B}"/>
              </a:ext>
            </a:extLst>
          </p:cNvPr>
          <p:cNvSpPr txBox="1"/>
          <p:nvPr/>
        </p:nvSpPr>
        <p:spPr>
          <a:xfrm>
            <a:off x="436863" y="380835"/>
            <a:ext cx="566737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u="sng"/>
              <a:t>Contact </a:t>
            </a:r>
            <a:r>
              <a:rPr lang="en-US" sz="2600" b="1" u="sng" dirty="0"/>
              <a:t>Information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D5927BC-7FA4-41CE-BB75-EDCEC384A73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188486" y="380835"/>
            <a:ext cx="5667375" cy="5667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B6516FB-2599-4BD0-AAE8-E142F08CA6E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662979" y="5845203"/>
            <a:ext cx="385765" cy="387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4347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66EF08-D0B4-45BF-B34B-19F607555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761" y="822187"/>
            <a:ext cx="3200400" cy="923330"/>
          </a:xfrm>
        </p:spPr>
        <p:txBody>
          <a:bodyPr>
            <a:normAutofit fontScale="90000"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 </a:t>
            </a:r>
          </a:p>
        </p:txBody>
      </p:sp>
      <p:pic>
        <p:nvPicPr>
          <p:cNvPr id="6" name="Content Placeholder 5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9428C4C4-BD07-40E1-A152-55132176825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4677508" y="0"/>
            <a:ext cx="7253654" cy="6377601"/>
          </a:xfr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C0FF824-5597-4186-8CDB-3972A038C0F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107" y="6403897"/>
            <a:ext cx="12039893" cy="454103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8224521-359C-4099-B1A4-D5F2005B68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0" y="1826093"/>
            <a:ext cx="4200525" cy="4497227"/>
          </a:xfrm>
        </p:spPr>
        <p:txBody>
          <a:bodyPr>
            <a:normAutofit fontScale="40000" lnSpcReduction="2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Anderson Brooms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GIS Program Manager for the Alabama 9-1-1 Board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Email:   </a:t>
            </a:r>
            <a:r>
              <a:rPr lang="en-US" sz="32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anderson@al911board.com</a:t>
            </a:r>
            <a:r>
              <a:rPr lang="en-US" sz="32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Adam Brown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Deputy </a:t>
            </a:r>
            <a:r>
              <a:rPr lang="en-US" sz="3200" b="1" baseline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Director 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the Alabama 9-1-1 Board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Email:   </a:t>
            </a:r>
            <a:r>
              <a:rPr lang="en-US" sz="32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adam@al911board.com</a:t>
            </a:r>
            <a:endParaRPr lang="en-US" sz="3200" dirty="0">
              <a:solidFill>
                <a:srgbClr val="0066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200" dirty="0">
              <a:solidFill>
                <a:srgbClr val="0066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Laura Ehrhart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baseline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Education &amp; Outreach Program Manager 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the Alabama 9-1-1 Board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O: 334-440-7912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M: 334-451-9984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Email:   </a:t>
            </a:r>
            <a:r>
              <a:rPr lang="en-US" sz="32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laura@al911board.com</a:t>
            </a:r>
            <a:endParaRPr lang="en-US" sz="3200" dirty="0">
              <a:solidFill>
                <a:srgbClr val="0066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200" dirty="0">
              <a:solidFill>
                <a:srgbClr val="0066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Nida Jackson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Senior GIS Specialist for the Alabama 9-1-1 Board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Email:   </a:t>
            </a:r>
            <a:r>
              <a:rPr lang="en-US" sz="32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nida@al911board.com</a:t>
            </a:r>
            <a:r>
              <a:rPr lang="en-US" sz="32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200" dirty="0">
              <a:solidFill>
                <a:srgbClr val="0066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Leah Missildine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Executive </a:t>
            </a:r>
            <a:r>
              <a:rPr lang="en-US" sz="3200" b="1" baseline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Director 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the Alabama 9-1-1 Board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Email:  </a:t>
            </a:r>
            <a:r>
              <a:rPr lang="en-US" sz="32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leah@al911board.com</a:t>
            </a:r>
            <a:endParaRPr lang="en-US" sz="3200" dirty="0">
              <a:solidFill>
                <a:srgbClr val="0066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200" dirty="0">
              <a:solidFill>
                <a:srgbClr val="0066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Michelle Peel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 Coordinator</a:t>
            </a:r>
            <a:r>
              <a:rPr lang="en-US" sz="3200" b="1" baseline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the Alabama 9-1-1 Board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Email:   </a:t>
            </a:r>
            <a:r>
              <a:rPr lang="en-US" sz="32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michelle@al911board.com</a:t>
            </a:r>
            <a:endParaRPr lang="en-US" sz="3200" dirty="0">
              <a:solidFill>
                <a:srgbClr val="0066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200" dirty="0">
              <a:solidFill>
                <a:srgbClr val="0066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200" dirty="0">
              <a:solidFill>
                <a:srgbClr val="0066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620826E-4352-C945-A4E9-21A77D7BC427}"/>
              </a:ext>
            </a:extLst>
          </p:cNvPr>
          <p:cNvSpPr txBox="1"/>
          <p:nvPr/>
        </p:nvSpPr>
        <p:spPr>
          <a:xfrm>
            <a:off x="457199" y="360522"/>
            <a:ext cx="30575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(334) 440-7911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140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theme/theme1.xml><?xml version="1.0" encoding="utf-8"?>
<a:theme xmlns:a="http://schemas.openxmlformats.org/drawingml/2006/main" name="2_Retrospect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ll Times New Roma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2403</TotalTime>
  <Words>420</Words>
  <Application>Microsoft Office PowerPoint</Application>
  <PresentationFormat>Widescreen</PresentationFormat>
  <Paragraphs>107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2_Retrospect</vt:lpstr>
      <vt:lpstr>ECD Roundtable 2023 ALNENA Gulf Coast Conference</vt:lpstr>
      <vt:lpstr>PowerPoint Presentation</vt:lpstr>
      <vt:lpstr>How ECDs Operate</vt:lpstr>
      <vt:lpstr>Modernize Statutory Language</vt:lpstr>
      <vt:lpstr>PowerPoint Presentation</vt:lpstr>
      <vt:lpstr>  Questions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10.15.2020  Legacy 9-1-1 Cost Reimbursement Webinar</dc:title>
  <dc:creator>Adam Brown</dc:creator>
  <cp:lastModifiedBy>Leah Missildine</cp:lastModifiedBy>
  <cp:revision>72</cp:revision>
  <dcterms:created xsi:type="dcterms:W3CDTF">2020-10-13T13:31:49Z</dcterms:created>
  <dcterms:modified xsi:type="dcterms:W3CDTF">2023-10-19T12:46:10Z</dcterms:modified>
</cp:coreProperties>
</file>